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</p:sldMasterIdLst>
  <p:notesMasterIdLst>
    <p:notesMasterId r:id="rId5"/>
  </p:notesMasterIdLst>
  <p:handoutMasterIdLst>
    <p:handoutMasterId r:id="rId10"/>
  </p:handoutMasterIdLst>
  <p:sldIdLst>
    <p:sldId id="3455" r:id="rId4"/>
    <p:sldId id="3456" r:id="rId6"/>
    <p:sldId id="4640" r:id="rId7"/>
    <p:sldId id="4696" r:id="rId8"/>
    <p:sldId id="4641" r:id="rId9"/>
  </p:sldIdLst>
  <p:sldSz cx="12192000" cy="6858000"/>
  <p:notesSz cx="9144000" cy="6858000"/>
  <p:custDataLst>
    <p:tags r:id="rId15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710" userDrawn="1">
          <p15:clr>
            <a:srgbClr val="A4A3A4"/>
          </p15:clr>
        </p15:guide>
        <p15:guide id="4" pos="548" userDrawn="1">
          <p15:clr>
            <a:srgbClr val="A4A3A4"/>
          </p15:clr>
        </p15:guide>
        <p15:guide id="6" pos="724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" lastIdx="1" clrIdx="0"/>
  <p:cmAuthor id="2" name="作者" initials="作" lastIdx="0" clrIdx="1"/>
  <p:cmAuthor id="3" name="1201-1" initials="1" lastIdx="1" clrIdx="2"/>
  <p:cmAuthor id="4" name="245255794@qq.com" initials="2" lastIdx="8" clrIdx="3"/>
  <p:cmAuthor id="5" name="王欢" initials="王" lastIdx="1" clrIdx="4"/>
  <p:cmAuthor id="6" name="Administrator" initials="A" lastIdx="2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4C91"/>
    <a:srgbClr val="0765B4"/>
    <a:srgbClr val="065DA0"/>
    <a:srgbClr val="0764B3"/>
    <a:srgbClr val="086FC6"/>
    <a:srgbClr val="0062A6"/>
    <a:srgbClr val="0973D5"/>
    <a:srgbClr val="9A0000"/>
    <a:srgbClr val="A8181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33" autoAdjust="0"/>
    <p:restoredTop sz="89252" autoAdjust="0"/>
  </p:normalViewPr>
  <p:slideViewPr>
    <p:cSldViewPr snapToGrid="0" showGuides="1">
      <p:cViewPr varScale="1">
        <p:scale>
          <a:sx n="60" d="100"/>
          <a:sy n="60" d="100"/>
        </p:scale>
        <p:origin x="748" y="40"/>
      </p:cViewPr>
      <p:guideLst>
        <p:guide orient="horz" pos="710"/>
        <p:guide pos="548"/>
        <p:guide pos="7242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 varScale="1">
        <p:scale>
          <a:sx n="116" d="100"/>
          <a:sy n="116" d="100"/>
        </p:scale>
        <p:origin x="2382" y="90"/>
      </p:cViewPr>
      <p:guideLst/>
    </p:cSldViewPr>
  </p:notes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5" Type="http://schemas.openxmlformats.org/officeDocument/2006/relationships/tags" Target="tags/tag42.xml"/><Relationship Id="rId14" Type="http://schemas.openxmlformats.org/officeDocument/2006/relationships/commentAuthors" Target="commentAuthors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600" noProof="1">
                <a:latin typeface="Calibri" panose="020F0502020204030204"/>
                <a:ea typeface="等线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600" noProof="1">
                <a:latin typeface="Calibri" panose="020F0502020204030204"/>
                <a:ea typeface="等线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32B6FF-C377-4532-B932-647BC658E0F2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600" noProof="1">
                <a:latin typeface="Calibri" panose="020F0502020204030204"/>
                <a:ea typeface="等线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>
              <a:buNone/>
            </a:pPr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defRPr sz="1200" noProof="1">
                <a:latin typeface="Calibri" panose="020F0502020204030204"/>
                <a:ea typeface="等线" panose="02010600030101010101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FA240F1-47A0-4071-AB19-58D3E55DDAE3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196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197" name="备注占位符 4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914400" y="3300413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00" noProof="1">
                <a:latin typeface="Calibri" panose="020F0502020204030204"/>
                <a:ea typeface="等线" panose="02010600030101010101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>
              <a:buNone/>
            </a:pPr>
            <a:fld id="{9A0DB2DC-4C9A-4742-B13C-FB6460FD3503}" type="slidenum">
              <a:rPr lang="en-US" altLang="en-US" sz="1200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en-US" sz="1200" strike="noStrike" noProof="1">
              <a:latin typeface="等线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19458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1945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/>
            <a:fld id="{9A0DB2DC-4C9A-4742-B13C-FB6460FD3503}" type="slidenum">
              <a:rPr lang="zh-CN" altLang="en-US" dirty="0">
                <a:latin typeface="等线" panose="02010600030101010101" pitchFamily="2" charset="-122"/>
              </a:rPr>
            </a:fld>
            <a:endParaRPr lang="zh-CN" altLang="en-US" dirty="0">
              <a:latin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19458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effectLst/>
                <a:sym typeface="+mn-ea"/>
              </a:rPr>
              <a:t>学院将坚持“高水平办学、高品质培养、高质量发展 ”，努力建成中医药学科特色鲜明、优势突出、教研医产协同、全国知名的应用型高等中医药院校。</a:t>
            </a:r>
            <a:r>
              <a:rPr lang="zh-CN" altLang="zh-CN" dirty="0">
                <a:effectLst/>
                <a:sym typeface="+mn-ea"/>
              </a:rPr>
              <a:t>谢谢。</a:t>
            </a:r>
            <a:endParaRPr lang="zh-CN" altLang="zh-CN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1945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/>
            <a:fld id="{9A0DB2DC-4C9A-4742-B13C-FB6460FD3503}" type="slidenum">
              <a:rPr lang="zh-CN" altLang="en-US" dirty="0">
                <a:latin typeface="等线" panose="02010600030101010101" pitchFamily="2" charset="-122"/>
              </a:rPr>
            </a:fld>
            <a:endParaRPr lang="zh-CN" altLang="en-US" dirty="0">
              <a:latin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2.png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9" Type="http://schemas.openxmlformats.org/officeDocument/2006/relationships/image" Target="../media/image3.png"/><Relationship Id="rId28" Type="http://schemas.openxmlformats.org/officeDocument/2006/relationships/tags" Target="../tags/tag31.xml"/><Relationship Id="rId27" Type="http://schemas.openxmlformats.org/officeDocument/2006/relationships/tags" Target="../tags/tag30.xml"/><Relationship Id="rId26" Type="http://schemas.openxmlformats.org/officeDocument/2006/relationships/tags" Target="../tags/tag29.xml"/><Relationship Id="rId25" Type="http://schemas.openxmlformats.org/officeDocument/2006/relationships/tags" Target="../tags/tag28.xml"/><Relationship Id="rId24" Type="http://schemas.openxmlformats.org/officeDocument/2006/relationships/tags" Target="../tags/tag27.xml"/><Relationship Id="rId23" Type="http://schemas.openxmlformats.org/officeDocument/2006/relationships/tags" Target="../tags/tag26.xml"/><Relationship Id="rId22" Type="http://schemas.openxmlformats.org/officeDocument/2006/relationships/tags" Target="../tags/tag25.xml"/><Relationship Id="rId21" Type="http://schemas.openxmlformats.org/officeDocument/2006/relationships/tags" Target="../tags/tag24.xml"/><Relationship Id="rId20" Type="http://schemas.openxmlformats.org/officeDocument/2006/relationships/tags" Target="../tags/tag23.xml"/><Relationship Id="rId2" Type="http://schemas.openxmlformats.org/officeDocument/2006/relationships/tags" Target="../tags/tag5.xml"/><Relationship Id="rId19" Type="http://schemas.openxmlformats.org/officeDocument/2006/relationships/tags" Target="../tags/tag22.xml"/><Relationship Id="rId18" Type="http://schemas.openxmlformats.org/officeDocument/2006/relationships/tags" Target="../tags/tag21.xml"/><Relationship Id="rId17" Type="http://schemas.openxmlformats.org/officeDocument/2006/relationships/tags" Target="../tags/tag20.xml"/><Relationship Id="rId16" Type="http://schemas.openxmlformats.org/officeDocument/2006/relationships/tags" Target="../tags/tag19.xml"/><Relationship Id="rId15" Type="http://schemas.openxmlformats.org/officeDocument/2006/relationships/tags" Target="../tags/tag18.xml"/><Relationship Id="rId14" Type="http://schemas.openxmlformats.org/officeDocument/2006/relationships/tags" Target="../tags/tag17.xml"/><Relationship Id="rId13" Type="http://schemas.openxmlformats.org/officeDocument/2006/relationships/tags" Target="../tags/tag16.xml"/><Relationship Id="rId12" Type="http://schemas.openxmlformats.org/officeDocument/2006/relationships/tags" Target="../tags/tag15.xml"/><Relationship Id="rId11" Type="http://schemas.openxmlformats.org/officeDocument/2006/relationships/tags" Target="../tags/tag14.xml"/><Relationship Id="rId10" Type="http://schemas.openxmlformats.org/officeDocument/2006/relationships/tags" Target="../tags/tag13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6510" y="-635"/>
            <a:ext cx="12192635" cy="6858635"/>
          </a:xfrm>
          <a:prstGeom prst="rect">
            <a:avLst/>
          </a:prstGeom>
        </p:spPr>
      </p:pic>
      <p:sp>
        <p:nvSpPr>
          <p:cNvPr id="3" name="平行四边形 2"/>
          <p:cNvSpPr/>
          <p:nvPr userDrawn="1">
            <p:custDataLst>
              <p:tags r:id="rId3"/>
            </p:custDataLst>
          </p:nvPr>
        </p:nvSpPr>
        <p:spPr>
          <a:xfrm>
            <a:off x="133350" y="13970"/>
            <a:ext cx="5962650" cy="6858000"/>
          </a:xfrm>
          <a:prstGeom prst="parallelogram">
            <a:avLst>
              <a:gd name="adj" fmla="val 37141"/>
            </a:avLst>
          </a:prstGeom>
          <a:gradFill flip="none" rotWithShape="1">
            <a:gsLst>
              <a:gs pos="0">
                <a:schemeClr val="bg1">
                  <a:alpha val="14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sym typeface="华文中宋" panose="02010600040101010101" pitchFamily="2" charset="-122"/>
            </a:endParaRPr>
          </a:p>
        </p:txBody>
      </p:sp>
      <p:grpSp>
        <p:nvGrpSpPr>
          <p:cNvPr id="4" name="组合 3"/>
          <p:cNvGrpSpPr/>
          <p:nvPr userDrawn="1"/>
        </p:nvGrpSpPr>
        <p:grpSpPr>
          <a:xfrm>
            <a:off x="-16510" y="0"/>
            <a:ext cx="12208510" cy="6858000"/>
            <a:chOff x="-16510" y="0"/>
            <a:chExt cx="12208510" cy="6858000"/>
          </a:xfrm>
        </p:grpSpPr>
        <p:sp>
          <p:nvSpPr>
            <p:cNvPr id="5" name="矩形 4"/>
            <p:cNvSpPr/>
            <p:nvPr>
              <p:custDataLst>
                <p:tags r:id="rId4"/>
              </p:custDataLst>
            </p:nvPr>
          </p:nvSpPr>
          <p:spPr>
            <a:xfrm>
              <a:off x="-16510" y="0"/>
              <a:ext cx="12208510" cy="6858000"/>
            </a:xfrm>
            <a:prstGeom prst="rect">
              <a:avLst/>
            </a:prstGeom>
            <a:gradFill>
              <a:gsLst>
                <a:gs pos="54000">
                  <a:srgbClr val="9A0000">
                    <a:alpha val="79000"/>
                  </a:srgbClr>
                </a:gs>
                <a:gs pos="0">
                  <a:srgbClr val="9A0000"/>
                </a:gs>
                <a:gs pos="100000">
                  <a:srgbClr val="9A0000">
                    <a:alpha val="4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平行四边形 5"/>
            <p:cNvSpPr/>
            <p:nvPr>
              <p:custDataLst>
                <p:tags r:id="rId5"/>
              </p:custDataLst>
            </p:nvPr>
          </p:nvSpPr>
          <p:spPr>
            <a:xfrm>
              <a:off x="133350" y="0"/>
              <a:ext cx="5962650" cy="6858000"/>
            </a:xfrm>
            <a:prstGeom prst="parallelogram">
              <a:avLst>
                <a:gd name="adj" fmla="val 37141"/>
              </a:avLst>
            </a:prstGeom>
            <a:gradFill flip="none" rotWithShape="1">
              <a:gsLst>
                <a:gs pos="0">
                  <a:schemeClr val="bg1">
                    <a:alpha val="14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 flipV="1">
            <a:off x="1192530" y="3895090"/>
            <a:ext cx="10139045" cy="76200"/>
            <a:chOff x="856343" y="4281714"/>
            <a:chExt cx="6633028" cy="0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856343" y="4281714"/>
              <a:ext cx="632550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7283450" y="4281714"/>
              <a:ext cx="205921" cy="0"/>
            </a:xfrm>
            <a:prstGeom prst="line">
              <a:avLst/>
            </a:prstGeom>
            <a:ln w="76200" cap="rnd">
              <a:solidFill>
                <a:srgbClr val="FFE0B3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40"/>
          <p:cNvSpPr txBox="1"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4573905" y="4101465"/>
            <a:ext cx="3042920" cy="460375"/>
          </a:xfrm>
          <a:prstGeom prst="rect">
            <a:avLst/>
          </a:prstGeom>
          <a:noFill/>
          <a:ln w="3175">
            <a:noFill/>
          </a:ln>
        </p:spPr>
        <p:txBody>
          <a:bodyPr wrap="square">
            <a:spAutoFit/>
          </a:bodyPr>
          <a:lstStyle>
            <a:lvl1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defTabSz="854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defTabSz="854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defTabSz="854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defTabSz="854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marL="0" marR="0" lvl="0" indent="0" algn="ctr" defTabSz="8540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>
                <a:solidFill>
                  <a:schemeClr val="bg1"/>
                </a:solidFill>
                <a:latin typeface="方正行楷简体" panose="02010601030101010101" charset="-122"/>
                <a:ea typeface="方正行楷简体" panose="02010601030101010101" charset="-122"/>
                <a:cs typeface="方正行楷简体" panose="02010601030101010101" charset="-122"/>
                <a:sym typeface="Arial" panose="020B0604020202020204" pitchFamily="34" charset="0"/>
              </a:rPr>
              <a:t>明德济世</a:t>
            </a:r>
            <a:r>
              <a:rPr lang="en-US" altLang="zh-CN" sz="2400">
                <a:solidFill>
                  <a:schemeClr val="bg1"/>
                </a:solidFill>
                <a:latin typeface="方正行楷简体" panose="02010601030101010101" charset="-122"/>
                <a:ea typeface="方正行楷简体" panose="02010601030101010101" charset="-122"/>
                <a:cs typeface="方正行楷简体" panose="02010601030101010101" charset="-122"/>
                <a:sym typeface="Arial" panose="020B0604020202020204" pitchFamily="34" charset="0"/>
              </a:rPr>
              <a:t> </a:t>
            </a:r>
            <a:r>
              <a:rPr lang="zh-CN" altLang="en-US" sz="2400" noProof="1">
                <a:solidFill>
                  <a:schemeClr val="bg1"/>
                </a:solidFill>
                <a:latin typeface="方正行楷简体" panose="02010601030101010101" charset="-122"/>
                <a:ea typeface="方正行楷简体" panose="02010601030101010101" charset="-122"/>
                <a:cs typeface="方正行楷简体" panose="02010601030101010101" charset="-122"/>
                <a:sym typeface="Arial" panose="020B0604020202020204" pitchFamily="34" charset="0"/>
              </a:rPr>
              <a:t>精术泽人</a:t>
            </a:r>
            <a:endParaRPr lang="zh-CN" altLang="en-US" sz="2400" noProof="1">
              <a:solidFill>
                <a:schemeClr val="bg1"/>
              </a:solidFill>
              <a:latin typeface="方正行楷简体" panose="02010601030101010101" charset="-122"/>
              <a:ea typeface="方正行楷简体" panose="02010601030101010101" charset="-122"/>
              <a:cs typeface="方正行楷简体" panose="02010601030101010101" charset="-122"/>
              <a:sym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7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3970"/>
            <a:ext cx="3718560" cy="8312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日期占位符 1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39BA1D5-DB1D-4835-AE18-9B8CC208B30E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en-US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55B5152-5C80-4898-986C-01E7C24CAF1D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en-US" altLang="en-US" strike="noStrike" noProof="1">
              <a:latin typeface="Calibri" panose="020F0502020204030204" pitchFamily="34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229992" y="6687572"/>
            <a:ext cx="11732016" cy="60260"/>
            <a:chOff x="298717" y="6678046"/>
            <a:chExt cx="11732016" cy="60260"/>
          </a:xfrm>
        </p:grpSpPr>
        <p:grpSp>
          <p:nvGrpSpPr>
            <p:cNvPr id="16" name="组合 15"/>
            <p:cNvGrpSpPr/>
            <p:nvPr userDrawn="1"/>
          </p:nvGrpSpPr>
          <p:grpSpPr>
            <a:xfrm>
              <a:off x="298717" y="6678046"/>
              <a:ext cx="4967257" cy="60260"/>
              <a:chOff x="298717" y="6696076"/>
              <a:chExt cx="4967257" cy="60260"/>
            </a:xfrm>
          </p:grpSpPr>
          <p:cxnSp>
            <p:nvCxnSpPr>
              <p:cNvPr id="13" name="直接连接符 12"/>
              <p:cNvCxnSpPr/>
              <p:nvPr userDrawn="1"/>
            </p:nvCxnSpPr>
            <p:spPr>
              <a:xfrm>
                <a:off x="298717" y="6726205"/>
                <a:ext cx="4666983" cy="0"/>
              </a:xfrm>
              <a:prstGeom prst="line">
                <a:avLst/>
              </a:prstGeom>
              <a:ln>
                <a:gradFill flip="none" rotWithShape="1">
                  <a:gsLst>
                    <a:gs pos="100000">
                      <a:schemeClr val="bg1">
                        <a:alpha val="0"/>
                      </a:schemeClr>
                    </a:gs>
                    <a:gs pos="0">
                      <a:schemeClr val="bg1">
                        <a:alpha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headEnd type="diamond" w="med" len="med"/>
                <a:tailEnd type="diamond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菱形 13"/>
              <p:cNvSpPr/>
              <p:nvPr userDrawn="1"/>
            </p:nvSpPr>
            <p:spPr>
              <a:xfrm>
                <a:off x="5068260" y="6696076"/>
                <a:ext cx="60262" cy="60260"/>
              </a:xfrm>
              <a:prstGeom prst="diamond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菱形 14"/>
              <p:cNvSpPr/>
              <p:nvPr userDrawn="1"/>
            </p:nvSpPr>
            <p:spPr>
              <a:xfrm>
                <a:off x="5205712" y="6696076"/>
                <a:ext cx="60262" cy="60260"/>
              </a:xfrm>
              <a:prstGeom prst="diamond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7" name="组合 16"/>
            <p:cNvGrpSpPr/>
            <p:nvPr userDrawn="1"/>
          </p:nvGrpSpPr>
          <p:grpSpPr>
            <a:xfrm flipH="1">
              <a:off x="7063476" y="6678046"/>
              <a:ext cx="4967257" cy="60260"/>
              <a:chOff x="298717" y="6696076"/>
              <a:chExt cx="4967257" cy="60260"/>
            </a:xfrm>
          </p:grpSpPr>
          <p:cxnSp>
            <p:nvCxnSpPr>
              <p:cNvPr id="18" name="直接连接符 17"/>
              <p:cNvCxnSpPr/>
              <p:nvPr userDrawn="1"/>
            </p:nvCxnSpPr>
            <p:spPr>
              <a:xfrm>
                <a:off x="298717" y="6726205"/>
                <a:ext cx="4666983" cy="0"/>
              </a:xfrm>
              <a:prstGeom prst="line">
                <a:avLst/>
              </a:prstGeom>
              <a:ln>
                <a:gradFill flip="none" rotWithShape="1">
                  <a:gsLst>
                    <a:gs pos="100000">
                      <a:schemeClr val="bg1">
                        <a:alpha val="0"/>
                      </a:schemeClr>
                    </a:gs>
                    <a:gs pos="0">
                      <a:schemeClr val="bg1">
                        <a:alpha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headEnd type="diamond" w="med" len="med"/>
                <a:tailEnd type="diamond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菱形 18"/>
              <p:cNvSpPr/>
              <p:nvPr userDrawn="1"/>
            </p:nvSpPr>
            <p:spPr>
              <a:xfrm>
                <a:off x="5068260" y="6696076"/>
                <a:ext cx="60262" cy="60260"/>
              </a:xfrm>
              <a:prstGeom prst="diamond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菱形 19"/>
              <p:cNvSpPr/>
              <p:nvPr userDrawn="1"/>
            </p:nvSpPr>
            <p:spPr>
              <a:xfrm>
                <a:off x="5205712" y="6696076"/>
                <a:ext cx="60262" cy="60260"/>
              </a:xfrm>
              <a:prstGeom prst="diamond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2" name="组合 31"/>
          <p:cNvGrpSpPr/>
          <p:nvPr userDrawn="1"/>
        </p:nvGrpSpPr>
        <p:grpSpPr>
          <a:xfrm>
            <a:off x="233167" y="6690747"/>
            <a:ext cx="11732016" cy="60260"/>
            <a:chOff x="298717" y="6678046"/>
            <a:chExt cx="11732016" cy="60260"/>
          </a:xfrm>
        </p:grpSpPr>
        <p:grpSp>
          <p:nvGrpSpPr>
            <p:cNvPr id="33" name="组合 32"/>
            <p:cNvGrpSpPr/>
            <p:nvPr userDrawn="1"/>
          </p:nvGrpSpPr>
          <p:grpSpPr>
            <a:xfrm>
              <a:off x="298717" y="6678046"/>
              <a:ext cx="4967257" cy="60260"/>
              <a:chOff x="298717" y="6696076"/>
              <a:chExt cx="4967257" cy="60260"/>
            </a:xfrm>
          </p:grpSpPr>
          <p:cxnSp>
            <p:nvCxnSpPr>
              <p:cNvPr id="34" name="直接连接符 33"/>
              <p:cNvCxnSpPr/>
              <p:nvPr userDrawn="1">
                <p:custDataLst>
                  <p:tags r:id="rId2"/>
                </p:custDataLst>
              </p:nvPr>
            </p:nvCxnSpPr>
            <p:spPr>
              <a:xfrm>
                <a:off x="298717" y="6726205"/>
                <a:ext cx="4666983" cy="0"/>
              </a:xfrm>
              <a:prstGeom prst="line">
                <a:avLst/>
              </a:prstGeom>
              <a:ln>
                <a:gradFill flip="none" rotWithShape="1">
                  <a:gsLst>
                    <a:gs pos="100000">
                      <a:schemeClr val="bg1">
                        <a:alpha val="0"/>
                      </a:schemeClr>
                    </a:gs>
                    <a:gs pos="0">
                      <a:schemeClr val="bg1">
                        <a:alpha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headEnd type="diamond" w="med" len="med"/>
                <a:tailEnd type="diamond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菱形 34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5068260" y="6696076"/>
                <a:ext cx="60262" cy="60260"/>
              </a:xfrm>
              <a:prstGeom prst="diamond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36" name="菱形 35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5205712" y="6696076"/>
                <a:ext cx="60262" cy="60260"/>
              </a:xfrm>
              <a:prstGeom prst="diamond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36"/>
            <p:cNvGrpSpPr/>
            <p:nvPr userDrawn="1"/>
          </p:nvGrpSpPr>
          <p:grpSpPr>
            <a:xfrm flipH="1">
              <a:off x="7063476" y="6678046"/>
              <a:ext cx="4967257" cy="60260"/>
              <a:chOff x="298717" y="6696076"/>
              <a:chExt cx="4967257" cy="60260"/>
            </a:xfrm>
          </p:grpSpPr>
          <p:cxnSp>
            <p:nvCxnSpPr>
              <p:cNvPr id="38" name="直接连接符 37"/>
              <p:cNvCxnSpPr/>
              <p:nvPr userDrawn="1">
                <p:custDataLst>
                  <p:tags r:id="rId5"/>
                </p:custDataLst>
              </p:nvPr>
            </p:nvCxnSpPr>
            <p:spPr>
              <a:xfrm>
                <a:off x="298717" y="6726205"/>
                <a:ext cx="4666983" cy="0"/>
              </a:xfrm>
              <a:prstGeom prst="line">
                <a:avLst/>
              </a:prstGeom>
              <a:ln>
                <a:gradFill flip="none" rotWithShape="1">
                  <a:gsLst>
                    <a:gs pos="100000">
                      <a:schemeClr val="bg1">
                        <a:alpha val="0"/>
                      </a:schemeClr>
                    </a:gs>
                    <a:gs pos="0">
                      <a:schemeClr val="bg1">
                        <a:alpha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headEnd type="diamond" w="med" len="med"/>
                <a:tailEnd type="diamond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菱形 38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5068260" y="6696076"/>
                <a:ext cx="60262" cy="60260"/>
              </a:xfrm>
              <a:prstGeom prst="diamond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0" name="菱形 39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5205712" y="6696076"/>
                <a:ext cx="60262" cy="60260"/>
              </a:xfrm>
              <a:prstGeom prst="diamond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3" name="组合 42"/>
          <p:cNvGrpSpPr/>
          <p:nvPr userDrawn="1"/>
        </p:nvGrpSpPr>
        <p:grpSpPr>
          <a:xfrm>
            <a:off x="-1" y="137514"/>
            <a:ext cx="12192001" cy="6720485"/>
            <a:chOff x="-1" y="137514"/>
            <a:chExt cx="12192001" cy="6720485"/>
          </a:xfrm>
        </p:grpSpPr>
        <p:cxnSp>
          <p:nvCxnSpPr>
            <p:cNvPr id="44" name="直接连接符 43"/>
            <p:cNvCxnSpPr/>
            <p:nvPr>
              <p:custDataLst>
                <p:tags r:id="rId8"/>
              </p:custDataLst>
            </p:nvPr>
          </p:nvCxnSpPr>
          <p:spPr>
            <a:xfrm>
              <a:off x="869793" y="699632"/>
              <a:ext cx="10783231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矩形 44"/>
            <p:cNvSpPr/>
            <p:nvPr>
              <p:custDataLst>
                <p:tags r:id="rId9"/>
              </p:custDataLst>
            </p:nvPr>
          </p:nvSpPr>
          <p:spPr>
            <a:xfrm>
              <a:off x="-1" y="6576101"/>
              <a:ext cx="12192001" cy="281898"/>
            </a:xfrm>
            <a:prstGeom prst="rect">
              <a:avLst/>
            </a:prstGeom>
            <a:solidFill>
              <a:srgbClr val="9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0" y="137514"/>
              <a:ext cx="466288" cy="448074"/>
              <a:chOff x="0" y="148266"/>
              <a:chExt cx="574044" cy="551622"/>
            </a:xfrm>
          </p:grpSpPr>
          <p:sp>
            <p:nvSpPr>
              <p:cNvPr id="48" name="矩形 47"/>
              <p:cNvSpPr/>
              <p:nvPr>
                <p:custDataLst>
                  <p:tags r:id="rId10"/>
                </p:custDataLst>
              </p:nvPr>
            </p:nvSpPr>
            <p:spPr>
              <a:xfrm>
                <a:off x="0" y="148266"/>
                <a:ext cx="367748" cy="367748"/>
              </a:xfrm>
              <a:prstGeom prst="rect">
                <a:avLst/>
              </a:prstGeom>
              <a:gradFill>
                <a:gsLst>
                  <a:gs pos="4000">
                    <a:srgbClr val="9A0000"/>
                  </a:gs>
                  <a:gs pos="100000">
                    <a:srgbClr val="C40000">
                      <a:alpha val="0"/>
                    </a:srgbClr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矩形 48"/>
              <p:cNvSpPr/>
              <p:nvPr>
                <p:custDataLst>
                  <p:tags r:id="rId11"/>
                </p:custDataLst>
              </p:nvPr>
            </p:nvSpPr>
            <p:spPr>
              <a:xfrm>
                <a:off x="206296" y="332140"/>
                <a:ext cx="367748" cy="367748"/>
              </a:xfrm>
              <a:prstGeom prst="rect">
                <a:avLst/>
              </a:prstGeom>
              <a:gradFill>
                <a:gsLst>
                  <a:gs pos="4000">
                    <a:srgbClr val="9A0000"/>
                  </a:gs>
                  <a:gs pos="100000">
                    <a:srgbClr val="C40000">
                      <a:alpha val="0"/>
                    </a:srgbClr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sp>
        <p:nvSpPr>
          <p:cNvPr id="50" name="内容占位符 49"/>
          <p:cNvSpPr>
            <a:spLocks noGrp="1"/>
          </p:cNvSpPr>
          <p:nvPr>
            <p:ph sz="quarter" idx="13" hasCustomPrompt="1"/>
            <p:custDataLst>
              <p:tags r:id="rId12"/>
            </p:custDataLst>
          </p:nvPr>
        </p:nvSpPr>
        <p:spPr>
          <a:xfrm>
            <a:off x="869793" y="84531"/>
            <a:ext cx="4992622" cy="475933"/>
          </a:xfrm>
        </p:spPr>
        <p:txBody>
          <a:bodyPr/>
          <a:lstStyle>
            <a:lvl1pPr marL="0" indent="0">
              <a:buNone/>
              <a:def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A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</p:txBody>
      </p:sp>
      <p:sp>
        <p:nvSpPr>
          <p:cNvPr id="51" name="内容占位符 22"/>
          <p:cNvSpPr>
            <a:spLocks noGrp="1"/>
          </p:cNvSpPr>
          <p:nvPr>
            <p:ph sz="quarter" idx="14" hasCustomPrompt="1"/>
            <p:custDataLst>
              <p:tags r:id="rId13"/>
            </p:custDataLst>
          </p:nvPr>
        </p:nvSpPr>
        <p:spPr>
          <a:xfrm>
            <a:off x="869793" y="472643"/>
            <a:ext cx="4992622" cy="475933"/>
          </a:xfrm>
        </p:spPr>
        <p:txBody>
          <a:bodyPr/>
          <a:lstStyle>
            <a:lvl1pPr marL="0" indent="0">
              <a:buNone/>
              <a:defRPr kumimoji="0" lang="zh-CN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9A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</p:txBody>
      </p:sp>
      <p:grpSp>
        <p:nvGrpSpPr>
          <p:cNvPr id="71" name="组合 70"/>
          <p:cNvGrpSpPr/>
          <p:nvPr userDrawn="1"/>
        </p:nvGrpSpPr>
        <p:grpSpPr>
          <a:xfrm>
            <a:off x="3084129" y="6606267"/>
            <a:ext cx="6023742" cy="230832"/>
            <a:chOff x="3105150" y="6606267"/>
            <a:chExt cx="6023742" cy="230832"/>
          </a:xfrm>
        </p:grpSpPr>
        <p:sp>
          <p:nvSpPr>
            <p:cNvPr id="72" name="文本框 71"/>
            <p:cNvSpPr txBox="1"/>
            <p:nvPr>
              <p:custDataLst>
                <p:tags r:id="rId14"/>
              </p:custDataLst>
            </p:nvPr>
          </p:nvSpPr>
          <p:spPr>
            <a:xfrm>
              <a:off x="5275857" y="6606267"/>
              <a:ext cx="1682328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900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明德济世 精术泽人</a:t>
              </a:r>
              <a:endParaRPr lang="zh-CN" altLang="en-US" sz="9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grpSp>
          <p:nvGrpSpPr>
            <p:cNvPr id="73" name="组合 72"/>
            <p:cNvGrpSpPr/>
            <p:nvPr userDrawn="1"/>
          </p:nvGrpSpPr>
          <p:grpSpPr>
            <a:xfrm>
              <a:off x="3105150" y="6625170"/>
              <a:ext cx="6023742" cy="187160"/>
              <a:chOff x="3105150" y="6625170"/>
              <a:chExt cx="6023742" cy="187160"/>
            </a:xfrm>
          </p:grpSpPr>
          <p:grpSp>
            <p:nvGrpSpPr>
              <p:cNvPr id="74" name="组合 73"/>
              <p:cNvGrpSpPr/>
              <p:nvPr userDrawn="1"/>
            </p:nvGrpSpPr>
            <p:grpSpPr>
              <a:xfrm flipH="1">
                <a:off x="3105150" y="6625170"/>
                <a:ext cx="2195029" cy="187160"/>
                <a:chOff x="6289612" y="3112220"/>
                <a:chExt cx="7430447" cy="633560"/>
              </a:xfrm>
            </p:grpSpPr>
            <p:sp>
              <p:nvSpPr>
                <p:cNvPr id="75" name="箭头: 五边形 23"/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6289612" y="3112220"/>
                  <a:ext cx="759618" cy="633559"/>
                </a:xfrm>
                <a:prstGeom prst="homePlate">
                  <a:avLst/>
                </a:prstGeom>
                <a:gradFill flip="none" rotWithShape="1">
                  <a:gsLst>
                    <a:gs pos="0">
                      <a:srgbClr val="FFFBEF"/>
                    </a:gs>
                    <a:gs pos="45000">
                      <a:srgbClr val="D4ECE3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6" name="等腰三角形 35"/>
                <p:cNvSpPr/>
                <p:nvPr>
                  <p:custDataLst>
                    <p:tags r:id="rId16"/>
                  </p:custDataLst>
                </p:nvPr>
              </p:nvSpPr>
              <p:spPr>
                <a:xfrm rot="5400000">
                  <a:off x="7059451" y="3135146"/>
                  <a:ext cx="368292" cy="587707"/>
                </a:xfrm>
                <a:custGeom>
                  <a:avLst/>
                  <a:gdLst>
                    <a:gd name="connsiteX0" fmla="*/ 0 w 633560"/>
                    <a:gd name="connsiteY0" fmla="*/ 590149 h 590149"/>
                    <a:gd name="connsiteX1" fmla="*/ 316780 w 633560"/>
                    <a:gd name="connsiteY1" fmla="*/ 0 h 590149"/>
                    <a:gd name="connsiteX2" fmla="*/ 633560 w 633560"/>
                    <a:gd name="connsiteY2" fmla="*/ 590149 h 590149"/>
                    <a:gd name="connsiteX3" fmla="*/ 0 w 633560"/>
                    <a:gd name="connsiteY3" fmla="*/ 590149 h 590149"/>
                    <a:gd name="connsiteX0-1" fmla="*/ 0 w 633560"/>
                    <a:gd name="connsiteY0-2" fmla="*/ 590149 h 590149"/>
                    <a:gd name="connsiteX1-3" fmla="*/ 316780 w 633560"/>
                    <a:gd name="connsiteY1-4" fmla="*/ 0 h 590149"/>
                    <a:gd name="connsiteX2-5" fmla="*/ 633560 w 633560"/>
                    <a:gd name="connsiteY2-6" fmla="*/ 590149 h 590149"/>
                    <a:gd name="connsiteX3-7" fmla="*/ 0 w 633560"/>
                    <a:gd name="connsiteY3-8" fmla="*/ 590149 h 590149"/>
                    <a:gd name="connsiteX0-9" fmla="*/ 0 w 633560"/>
                    <a:gd name="connsiteY0-10" fmla="*/ 590149 h 590149"/>
                    <a:gd name="connsiteX1-11" fmla="*/ 316780 w 633560"/>
                    <a:gd name="connsiteY1-12" fmla="*/ 0 h 590149"/>
                    <a:gd name="connsiteX2-13" fmla="*/ 633560 w 633560"/>
                    <a:gd name="connsiteY2-14" fmla="*/ 590149 h 590149"/>
                    <a:gd name="connsiteX3-15" fmla="*/ 0 w 633560"/>
                    <a:gd name="connsiteY3-16" fmla="*/ 590149 h 590149"/>
                    <a:gd name="connsiteX0-17" fmla="*/ 0 w 633560"/>
                    <a:gd name="connsiteY0-18" fmla="*/ 590149 h 590149"/>
                    <a:gd name="connsiteX1-19" fmla="*/ 316780 w 633560"/>
                    <a:gd name="connsiteY1-20" fmla="*/ 0 h 590149"/>
                    <a:gd name="connsiteX2-21" fmla="*/ 633560 w 633560"/>
                    <a:gd name="connsiteY2-22" fmla="*/ 590149 h 590149"/>
                    <a:gd name="connsiteX3-23" fmla="*/ 0 w 633560"/>
                    <a:gd name="connsiteY3-24" fmla="*/ 590149 h 590149"/>
                    <a:gd name="connsiteX0-25" fmla="*/ 0 w 633560"/>
                    <a:gd name="connsiteY0-26" fmla="*/ 590149 h 590149"/>
                    <a:gd name="connsiteX1-27" fmla="*/ 316780 w 633560"/>
                    <a:gd name="connsiteY1-28" fmla="*/ 0 h 590149"/>
                    <a:gd name="connsiteX2-29" fmla="*/ 633560 w 633560"/>
                    <a:gd name="connsiteY2-30" fmla="*/ 590149 h 590149"/>
                    <a:gd name="connsiteX3-31" fmla="*/ 0 w 633560"/>
                    <a:gd name="connsiteY3-32" fmla="*/ 590149 h 590149"/>
                    <a:gd name="connsiteX0-33" fmla="*/ 0 w 633560"/>
                    <a:gd name="connsiteY0-34" fmla="*/ 590149 h 590149"/>
                    <a:gd name="connsiteX1-35" fmla="*/ 316780 w 633560"/>
                    <a:gd name="connsiteY1-36" fmla="*/ 0 h 590149"/>
                    <a:gd name="connsiteX2-37" fmla="*/ 633560 w 633560"/>
                    <a:gd name="connsiteY2-38" fmla="*/ 590149 h 590149"/>
                    <a:gd name="connsiteX3-39" fmla="*/ 0 w 633560"/>
                    <a:gd name="connsiteY3-40" fmla="*/ 590149 h 590149"/>
                    <a:gd name="connsiteX0-41" fmla="*/ 0 w 633560"/>
                    <a:gd name="connsiteY0-42" fmla="*/ 590149 h 590149"/>
                    <a:gd name="connsiteX1-43" fmla="*/ 316780 w 633560"/>
                    <a:gd name="connsiteY1-44" fmla="*/ 0 h 590149"/>
                    <a:gd name="connsiteX2-45" fmla="*/ 633560 w 633560"/>
                    <a:gd name="connsiteY2-46" fmla="*/ 590149 h 590149"/>
                    <a:gd name="connsiteX3-47" fmla="*/ 0 w 633560"/>
                    <a:gd name="connsiteY3-48" fmla="*/ 590149 h 590149"/>
                    <a:gd name="connsiteX0-49" fmla="*/ 0 w 633560"/>
                    <a:gd name="connsiteY0-50" fmla="*/ 590149 h 590149"/>
                    <a:gd name="connsiteX1-51" fmla="*/ 316780 w 633560"/>
                    <a:gd name="connsiteY1-52" fmla="*/ 0 h 590149"/>
                    <a:gd name="connsiteX2-53" fmla="*/ 633560 w 633560"/>
                    <a:gd name="connsiteY2-54" fmla="*/ 590149 h 590149"/>
                    <a:gd name="connsiteX3-55" fmla="*/ 0 w 633560"/>
                    <a:gd name="connsiteY3-56" fmla="*/ 590149 h 59014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633560" h="590149">
                      <a:moveTo>
                        <a:pt x="0" y="590149"/>
                      </a:moveTo>
                      <a:cubicBezTo>
                        <a:pt x="245302" y="278450"/>
                        <a:pt x="242940" y="225291"/>
                        <a:pt x="316780" y="0"/>
                      </a:cubicBezTo>
                      <a:cubicBezTo>
                        <a:pt x="393801" y="222116"/>
                        <a:pt x="381923" y="273229"/>
                        <a:pt x="633560" y="590149"/>
                      </a:cubicBezTo>
                      <a:lnTo>
                        <a:pt x="0" y="590149"/>
                      </a:lnTo>
                      <a:close/>
                    </a:path>
                  </a:pathLst>
                </a:custGeom>
                <a:gradFill flip="none" rotWithShape="1">
                  <a:gsLst>
                    <a:gs pos="3000">
                      <a:srgbClr val="FFFBEF">
                        <a:alpha val="34000"/>
                      </a:srgbClr>
                    </a:gs>
                    <a:gs pos="100000">
                      <a:srgbClr val="D4ECE3">
                        <a:alpha val="0"/>
                      </a:srgb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" name="等腰三角形 35"/>
                <p:cNvSpPr/>
                <p:nvPr>
                  <p:custDataLst>
                    <p:tags r:id="rId17"/>
                  </p:custDataLst>
                </p:nvPr>
              </p:nvSpPr>
              <p:spPr>
                <a:xfrm rot="5400000">
                  <a:off x="6698384" y="3186110"/>
                  <a:ext cx="633560" cy="485779"/>
                </a:xfrm>
                <a:custGeom>
                  <a:avLst/>
                  <a:gdLst>
                    <a:gd name="connsiteX0" fmla="*/ 0 w 633560"/>
                    <a:gd name="connsiteY0" fmla="*/ 590149 h 590149"/>
                    <a:gd name="connsiteX1" fmla="*/ 316780 w 633560"/>
                    <a:gd name="connsiteY1" fmla="*/ 0 h 590149"/>
                    <a:gd name="connsiteX2" fmla="*/ 633560 w 633560"/>
                    <a:gd name="connsiteY2" fmla="*/ 590149 h 590149"/>
                    <a:gd name="connsiteX3" fmla="*/ 0 w 633560"/>
                    <a:gd name="connsiteY3" fmla="*/ 590149 h 590149"/>
                    <a:gd name="connsiteX0-1" fmla="*/ 0 w 633560"/>
                    <a:gd name="connsiteY0-2" fmla="*/ 590149 h 590149"/>
                    <a:gd name="connsiteX1-3" fmla="*/ 316780 w 633560"/>
                    <a:gd name="connsiteY1-4" fmla="*/ 0 h 590149"/>
                    <a:gd name="connsiteX2-5" fmla="*/ 633560 w 633560"/>
                    <a:gd name="connsiteY2-6" fmla="*/ 590149 h 590149"/>
                    <a:gd name="connsiteX3-7" fmla="*/ 0 w 633560"/>
                    <a:gd name="connsiteY3-8" fmla="*/ 590149 h 590149"/>
                    <a:gd name="connsiteX0-9" fmla="*/ 0 w 633560"/>
                    <a:gd name="connsiteY0-10" fmla="*/ 590149 h 590149"/>
                    <a:gd name="connsiteX1-11" fmla="*/ 316780 w 633560"/>
                    <a:gd name="connsiteY1-12" fmla="*/ 0 h 590149"/>
                    <a:gd name="connsiteX2-13" fmla="*/ 633560 w 633560"/>
                    <a:gd name="connsiteY2-14" fmla="*/ 590149 h 590149"/>
                    <a:gd name="connsiteX3-15" fmla="*/ 0 w 633560"/>
                    <a:gd name="connsiteY3-16" fmla="*/ 590149 h 590149"/>
                    <a:gd name="connsiteX0-17" fmla="*/ 0 w 633560"/>
                    <a:gd name="connsiteY0-18" fmla="*/ 590149 h 590149"/>
                    <a:gd name="connsiteX1-19" fmla="*/ 316780 w 633560"/>
                    <a:gd name="connsiteY1-20" fmla="*/ 0 h 590149"/>
                    <a:gd name="connsiteX2-21" fmla="*/ 633560 w 633560"/>
                    <a:gd name="connsiteY2-22" fmla="*/ 590149 h 590149"/>
                    <a:gd name="connsiteX3-23" fmla="*/ 0 w 633560"/>
                    <a:gd name="connsiteY3-24" fmla="*/ 590149 h 590149"/>
                    <a:gd name="connsiteX0-25" fmla="*/ 0 w 633560"/>
                    <a:gd name="connsiteY0-26" fmla="*/ 590149 h 590149"/>
                    <a:gd name="connsiteX1-27" fmla="*/ 316780 w 633560"/>
                    <a:gd name="connsiteY1-28" fmla="*/ 0 h 590149"/>
                    <a:gd name="connsiteX2-29" fmla="*/ 633560 w 633560"/>
                    <a:gd name="connsiteY2-30" fmla="*/ 590149 h 590149"/>
                    <a:gd name="connsiteX3-31" fmla="*/ 0 w 633560"/>
                    <a:gd name="connsiteY3-32" fmla="*/ 590149 h 590149"/>
                    <a:gd name="connsiteX0-33" fmla="*/ 0 w 633560"/>
                    <a:gd name="connsiteY0-34" fmla="*/ 590149 h 590149"/>
                    <a:gd name="connsiteX1-35" fmla="*/ 316780 w 633560"/>
                    <a:gd name="connsiteY1-36" fmla="*/ 0 h 590149"/>
                    <a:gd name="connsiteX2-37" fmla="*/ 633560 w 633560"/>
                    <a:gd name="connsiteY2-38" fmla="*/ 590149 h 590149"/>
                    <a:gd name="connsiteX3-39" fmla="*/ 0 w 633560"/>
                    <a:gd name="connsiteY3-40" fmla="*/ 590149 h 590149"/>
                    <a:gd name="connsiteX0-41" fmla="*/ 0 w 633560"/>
                    <a:gd name="connsiteY0-42" fmla="*/ 590149 h 590149"/>
                    <a:gd name="connsiteX1-43" fmla="*/ 316780 w 633560"/>
                    <a:gd name="connsiteY1-44" fmla="*/ 0 h 590149"/>
                    <a:gd name="connsiteX2-45" fmla="*/ 633560 w 633560"/>
                    <a:gd name="connsiteY2-46" fmla="*/ 590149 h 590149"/>
                    <a:gd name="connsiteX3-47" fmla="*/ 0 w 633560"/>
                    <a:gd name="connsiteY3-48" fmla="*/ 590149 h 590149"/>
                    <a:gd name="connsiteX0-49" fmla="*/ 0 w 633560"/>
                    <a:gd name="connsiteY0-50" fmla="*/ 590149 h 590149"/>
                    <a:gd name="connsiteX1-51" fmla="*/ 316780 w 633560"/>
                    <a:gd name="connsiteY1-52" fmla="*/ 0 h 590149"/>
                    <a:gd name="connsiteX2-53" fmla="*/ 633560 w 633560"/>
                    <a:gd name="connsiteY2-54" fmla="*/ 590149 h 590149"/>
                    <a:gd name="connsiteX3-55" fmla="*/ 0 w 633560"/>
                    <a:gd name="connsiteY3-56" fmla="*/ 590149 h 59014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633560" h="590149">
                      <a:moveTo>
                        <a:pt x="0" y="590149"/>
                      </a:moveTo>
                      <a:cubicBezTo>
                        <a:pt x="245302" y="278450"/>
                        <a:pt x="242940" y="225291"/>
                        <a:pt x="316780" y="0"/>
                      </a:cubicBezTo>
                      <a:cubicBezTo>
                        <a:pt x="393801" y="222116"/>
                        <a:pt x="381923" y="273229"/>
                        <a:pt x="633560" y="590149"/>
                      </a:cubicBezTo>
                      <a:lnTo>
                        <a:pt x="0" y="590149"/>
                      </a:lnTo>
                      <a:close/>
                    </a:path>
                  </a:pathLst>
                </a:custGeom>
                <a:gradFill flip="none" rotWithShape="1">
                  <a:gsLst>
                    <a:gs pos="3000">
                      <a:srgbClr val="FFFBEF"/>
                    </a:gs>
                    <a:gs pos="100000">
                      <a:srgbClr val="D4ECE3">
                        <a:alpha val="0"/>
                      </a:srgb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" name="矩形 77"/>
                <p:cNvSpPr/>
                <p:nvPr>
                  <p:custDataLst>
                    <p:tags r:id="rId18"/>
                  </p:custDataLst>
                </p:nvPr>
              </p:nvSpPr>
              <p:spPr>
                <a:xfrm rot="2700000">
                  <a:off x="6742745" y="3357067"/>
                  <a:ext cx="143868" cy="143864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9" name="任意多边形: 形状 27"/>
                <p:cNvSpPr/>
                <p:nvPr>
                  <p:custDataLst>
                    <p:tags r:id="rId19"/>
                  </p:custDataLst>
                </p:nvPr>
              </p:nvSpPr>
              <p:spPr>
                <a:xfrm rot="2700000">
                  <a:off x="6892679" y="3394046"/>
                  <a:ext cx="69908" cy="69906"/>
                </a:xfrm>
                <a:custGeom>
                  <a:avLst/>
                  <a:gdLst>
                    <a:gd name="connsiteX0" fmla="*/ 0 w 128986"/>
                    <a:gd name="connsiteY0" fmla="*/ 0 h 128983"/>
                    <a:gd name="connsiteX1" fmla="*/ 128986 w 128986"/>
                    <a:gd name="connsiteY1" fmla="*/ 0 h 128983"/>
                    <a:gd name="connsiteX2" fmla="*/ 128986 w 128986"/>
                    <a:gd name="connsiteY2" fmla="*/ 128983 h 128983"/>
                    <a:gd name="connsiteX3" fmla="*/ 54197 w 128986"/>
                    <a:gd name="connsiteY3" fmla="*/ 128983 h 128983"/>
                    <a:gd name="connsiteX4" fmla="*/ 54197 w 128986"/>
                    <a:gd name="connsiteY4" fmla="*/ 74789 h 128983"/>
                    <a:gd name="connsiteX5" fmla="*/ 0 w 128986"/>
                    <a:gd name="connsiteY5" fmla="*/ 74789 h 128983"/>
                    <a:gd name="connsiteX0-1" fmla="*/ 54197 w 145637"/>
                    <a:gd name="connsiteY0-2" fmla="*/ 74789 h 166229"/>
                    <a:gd name="connsiteX1-3" fmla="*/ 0 w 145637"/>
                    <a:gd name="connsiteY1-4" fmla="*/ 74789 h 166229"/>
                    <a:gd name="connsiteX2-5" fmla="*/ 0 w 145637"/>
                    <a:gd name="connsiteY2-6" fmla="*/ 0 h 166229"/>
                    <a:gd name="connsiteX3-7" fmla="*/ 128986 w 145637"/>
                    <a:gd name="connsiteY3-8" fmla="*/ 0 h 166229"/>
                    <a:gd name="connsiteX4-9" fmla="*/ 128986 w 145637"/>
                    <a:gd name="connsiteY4-10" fmla="*/ 128983 h 166229"/>
                    <a:gd name="connsiteX5-11" fmla="*/ 54197 w 145637"/>
                    <a:gd name="connsiteY5-12" fmla="*/ 128983 h 166229"/>
                    <a:gd name="connsiteX6" fmla="*/ 145637 w 145637"/>
                    <a:gd name="connsiteY6" fmla="*/ 166229 h 166229"/>
                    <a:gd name="connsiteX0-13" fmla="*/ 54197 w 128986"/>
                    <a:gd name="connsiteY0-14" fmla="*/ 74789 h 128983"/>
                    <a:gd name="connsiteX1-15" fmla="*/ 0 w 128986"/>
                    <a:gd name="connsiteY1-16" fmla="*/ 74789 h 128983"/>
                    <a:gd name="connsiteX2-17" fmla="*/ 0 w 128986"/>
                    <a:gd name="connsiteY2-18" fmla="*/ 0 h 128983"/>
                    <a:gd name="connsiteX3-19" fmla="*/ 128986 w 128986"/>
                    <a:gd name="connsiteY3-20" fmla="*/ 0 h 128983"/>
                    <a:gd name="connsiteX4-21" fmla="*/ 128986 w 128986"/>
                    <a:gd name="connsiteY4-22" fmla="*/ 128983 h 128983"/>
                    <a:gd name="connsiteX5-23" fmla="*/ 54197 w 128986"/>
                    <a:gd name="connsiteY5-24" fmla="*/ 128983 h 128983"/>
                    <a:gd name="connsiteX0-25" fmla="*/ 0 w 128986"/>
                    <a:gd name="connsiteY0-26" fmla="*/ 74789 h 128983"/>
                    <a:gd name="connsiteX1-27" fmla="*/ 0 w 128986"/>
                    <a:gd name="connsiteY1-28" fmla="*/ 0 h 128983"/>
                    <a:gd name="connsiteX2-29" fmla="*/ 128986 w 128986"/>
                    <a:gd name="connsiteY2-30" fmla="*/ 0 h 128983"/>
                    <a:gd name="connsiteX3-31" fmla="*/ 128986 w 128986"/>
                    <a:gd name="connsiteY3-32" fmla="*/ 128983 h 128983"/>
                    <a:gd name="connsiteX4-33" fmla="*/ 54197 w 128986"/>
                    <a:gd name="connsiteY4-34" fmla="*/ 128983 h 128983"/>
                    <a:gd name="connsiteX0-35" fmla="*/ 0 w 128986"/>
                    <a:gd name="connsiteY0-36" fmla="*/ 52865 h 128983"/>
                    <a:gd name="connsiteX1-37" fmla="*/ 0 w 128986"/>
                    <a:gd name="connsiteY1-38" fmla="*/ 0 h 128983"/>
                    <a:gd name="connsiteX2-39" fmla="*/ 128986 w 128986"/>
                    <a:gd name="connsiteY2-40" fmla="*/ 0 h 128983"/>
                    <a:gd name="connsiteX3-41" fmla="*/ 128986 w 128986"/>
                    <a:gd name="connsiteY3-42" fmla="*/ 128983 h 128983"/>
                    <a:gd name="connsiteX4-43" fmla="*/ 54197 w 128986"/>
                    <a:gd name="connsiteY4-44" fmla="*/ 128983 h 128983"/>
                    <a:gd name="connsiteX0-45" fmla="*/ 0 w 128986"/>
                    <a:gd name="connsiteY0-46" fmla="*/ 52865 h 128983"/>
                    <a:gd name="connsiteX1-47" fmla="*/ 0 w 128986"/>
                    <a:gd name="connsiteY1-48" fmla="*/ 0 h 128983"/>
                    <a:gd name="connsiteX2-49" fmla="*/ 128986 w 128986"/>
                    <a:gd name="connsiteY2-50" fmla="*/ 0 h 128983"/>
                    <a:gd name="connsiteX3-51" fmla="*/ 128986 w 128986"/>
                    <a:gd name="connsiteY3-52" fmla="*/ 128983 h 128983"/>
                    <a:gd name="connsiteX4-53" fmla="*/ 81967 w 128986"/>
                    <a:gd name="connsiteY4-54" fmla="*/ 128983 h 12898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8986" h="128983">
                      <a:moveTo>
                        <a:pt x="0" y="52865"/>
                      </a:moveTo>
                      <a:lnTo>
                        <a:pt x="0" y="0"/>
                      </a:lnTo>
                      <a:lnTo>
                        <a:pt x="128986" y="0"/>
                      </a:lnTo>
                      <a:lnTo>
                        <a:pt x="128986" y="128983"/>
                      </a:lnTo>
                      <a:lnTo>
                        <a:pt x="81967" y="128983"/>
                      </a:lnTo>
                    </a:path>
                  </a:pathLst>
                </a:custGeom>
                <a:noFill/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80" name="等腰三角形 35"/>
                <p:cNvSpPr/>
                <p:nvPr>
                  <p:custDataLst>
                    <p:tags r:id="rId20"/>
                  </p:custDataLst>
                </p:nvPr>
              </p:nvSpPr>
              <p:spPr>
                <a:xfrm rot="5400000">
                  <a:off x="6776790" y="3278189"/>
                  <a:ext cx="451350" cy="301621"/>
                </a:xfrm>
                <a:custGeom>
                  <a:avLst/>
                  <a:gdLst>
                    <a:gd name="connsiteX0" fmla="*/ 0 w 633560"/>
                    <a:gd name="connsiteY0" fmla="*/ 590149 h 590149"/>
                    <a:gd name="connsiteX1" fmla="*/ 316780 w 633560"/>
                    <a:gd name="connsiteY1" fmla="*/ 0 h 590149"/>
                    <a:gd name="connsiteX2" fmla="*/ 633560 w 633560"/>
                    <a:gd name="connsiteY2" fmla="*/ 590149 h 590149"/>
                    <a:gd name="connsiteX3" fmla="*/ 0 w 633560"/>
                    <a:gd name="connsiteY3" fmla="*/ 590149 h 590149"/>
                    <a:gd name="connsiteX0-1" fmla="*/ 0 w 633560"/>
                    <a:gd name="connsiteY0-2" fmla="*/ 590149 h 590149"/>
                    <a:gd name="connsiteX1-3" fmla="*/ 316780 w 633560"/>
                    <a:gd name="connsiteY1-4" fmla="*/ 0 h 590149"/>
                    <a:gd name="connsiteX2-5" fmla="*/ 633560 w 633560"/>
                    <a:gd name="connsiteY2-6" fmla="*/ 590149 h 590149"/>
                    <a:gd name="connsiteX3-7" fmla="*/ 0 w 633560"/>
                    <a:gd name="connsiteY3-8" fmla="*/ 590149 h 590149"/>
                    <a:gd name="connsiteX0-9" fmla="*/ 0 w 633560"/>
                    <a:gd name="connsiteY0-10" fmla="*/ 590149 h 590149"/>
                    <a:gd name="connsiteX1-11" fmla="*/ 316780 w 633560"/>
                    <a:gd name="connsiteY1-12" fmla="*/ 0 h 590149"/>
                    <a:gd name="connsiteX2-13" fmla="*/ 633560 w 633560"/>
                    <a:gd name="connsiteY2-14" fmla="*/ 590149 h 590149"/>
                    <a:gd name="connsiteX3-15" fmla="*/ 0 w 633560"/>
                    <a:gd name="connsiteY3-16" fmla="*/ 590149 h 590149"/>
                    <a:gd name="connsiteX0-17" fmla="*/ 0 w 633560"/>
                    <a:gd name="connsiteY0-18" fmla="*/ 590149 h 590149"/>
                    <a:gd name="connsiteX1-19" fmla="*/ 316780 w 633560"/>
                    <a:gd name="connsiteY1-20" fmla="*/ 0 h 590149"/>
                    <a:gd name="connsiteX2-21" fmla="*/ 633560 w 633560"/>
                    <a:gd name="connsiteY2-22" fmla="*/ 590149 h 590149"/>
                    <a:gd name="connsiteX3-23" fmla="*/ 0 w 633560"/>
                    <a:gd name="connsiteY3-24" fmla="*/ 590149 h 590149"/>
                    <a:gd name="connsiteX0-25" fmla="*/ 0 w 633560"/>
                    <a:gd name="connsiteY0-26" fmla="*/ 590149 h 590149"/>
                    <a:gd name="connsiteX1-27" fmla="*/ 316780 w 633560"/>
                    <a:gd name="connsiteY1-28" fmla="*/ 0 h 590149"/>
                    <a:gd name="connsiteX2-29" fmla="*/ 633560 w 633560"/>
                    <a:gd name="connsiteY2-30" fmla="*/ 590149 h 590149"/>
                    <a:gd name="connsiteX3-31" fmla="*/ 0 w 633560"/>
                    <a:gd name="connsiteY3-32" fmla="*/ 590149 h 590149"/>
                    <a:gd name="connsiteX0-33" fmla="*/ 0 w 633560"/>
                    <a:gd name="connsiteY0-34" fmla="*/ 590149 h 590149"/>
                    <a:gd name="connsiteX1-35" fmla="*/ 316780 w 633560"/>
                    <a:gd name="connsiteY1-36" fmla="*/ 0 h 590149"/>
                    <a:gd name="connsiteX2-37" fmla="*/ 633560 w 633560"/>
                    <a:gd name="connsiteY2-38" fmla="*/ 590149 h 590149"/>
                    <a:gd name="connsiteX3-39" fmla="*/ 0 w 633560"/>
                    <a:gd name="connsiteY3-40" fmla="*/ 590149 h 590149"/>
                    <a:gd name="connsiteX0-41" fmla="*/ 0 w 633560"/>
                    <a:gd name="connsiteY0-42" fmla="*/ 590149 h 590149"/>
                    <a:gd name="connsiteX1-43" fmla="*/ 316780 w 633560"/>
                    <a:gd name="connsiteY1-44" fmla="*/ 0 h 590149"/>
                    <a:gd name="connsiteX2-45" fmla="*/ 633560 w 633560"/>
                    <a:gd name="connsiteY2-46" fmla="*/ 590149 h 590149"/>
                    <a:gd name="connsiteX3-47" fmla="*/ 0 w 633560"/>
                    <a:gd name="connsiteY3-48" fmla="*/ 590149 h 590149"/>
                    <a:gd name="connsiteX0-49" fmla="*/ 0 w 633560"/>
                    <a:gd name="connsiteY0-50" fmla="*/ 590149 h 590149"/>
                    <a:gd name="connsiteX1-51" fmla="*/ 316780 w 633560"/>
                    <a:gd name="connsiteY1-52" fmla="*/ 0 h 590149"/>
                    <a:gd name="connsiteX2-53" fmla="*/ 633560 w 633560"/>
                    <a:gd name="connsiteY2-54" fmla="*/ 590149 h 590149"/>
                    <a:gd name="connsiteX3-55" fmla="*/ 0 w 633560"/>
                    <a:gd name="connsiteY3-56" fmla="*/ 590149 h 59014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633560" h="590149">
                      <a:moveTo>
                        <a:pt x="0" y="590149"/>
                      </a:moveTo>
                      <a:cubicBezTo>
                        <a:pt x="245302" y="278450"/>
                        <a:pt x="242940" y="225291"/>
                        <a:pt x="316780" y="0"/>
                      </a:cubicBezTo>
                      <a:cubicBezTo>
                        <a:pt x="393801" y="222116"/>
                        <a:pt x="381923" y="273229"/>
                        <a:pt x="633560" y="590149"/>
                      </a:cubicBezTo>
                      <a:lnTo>
                        <a:pt x="0" y="590149"/>
                      </a:lnTo>
                      <a:close/>
                    </a:path>
                  </a:pathLst>
                </a:custGeom>
                <a:noFill/>
                <a:ln w="6350">
                  <a:gradFill>
                    <a:gsLst>
                      <a:gs pos="24000">
                        <a:srgbClr val="FFFBEF"/>
                      </a:gs>
                      <a:gs pos="100000">
                        <a:srgbClr val="E9F3E8">
                          <a:alpha val="0"/>
                        </a:srgb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81" name="直接连接符 80"/>
                <p:cNvCxnSpPr/>
                <p:nvPr>
                  <p:custDataLst>
                    <p:tags r:id="rId21"/>
                  </p:custDataLst>
                </p:nvPr>
              </p:nvCxnSpPr>
              <p:spPr>
                <a:xfrm>
                  <a:off x="7232657" y="3426285"/>
                  <a:ext cx="6487402" cy="0"/>
                </a:xfrm>
                <a:prstGeom prst="line">
                  <a:avLst/>
                </a:prstGeom>
                <a:ln w="12700">
                  <a:gradFill flip="none" rotWithShape="1">
                    <a:gsLst>
                      <a:gs pos="0">
                        <a:srgbClr val="FFFBEF"/>
                      </a:gs>
                      <a:gs pos="100000">
                        <a:srgbClr val="D4ECE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2" name="组合 81"/>
              <p:cNvGrpSpPr/>
              <p:nvPr userDrawn="1"/>
            </p:nvGrpSpPr>
            <p:grpSpPr>
              <a:xfrm>
                <a:off x="6933863" y="6625170"/>
                <a:ext cx="2195029" cy="187160"/>
                <a:chOff x="6289612" y="3112220"/>
                <a:chExt cx="7430447" cy="633560"/>
              </a:xfrm>
            </p:grpSpPr>
            <p:sp>
              <p:nvSpPr>
                <p:cNvPr id="83" name="箭头: 五边形 39"/>
                <p:cNvSpPr/>
                <p:nvPr>
                  <p:custDataLst>
                    <p:tags r:id="rId22"/>
                  </p:custDataLst>
                </p:nvPr>
              </p:nvSpPr>
              <p:spPr>
                <a:xfrm>
                  <a:off x="6289612" y="3112220"/>
                  <a:ext cx="759618" cy="633559"/>
                </a:xfrm>
                <a:prstGeom prst="homePlate">
                  <a:avLst/>
                </a:prstGeom>
                <a:gradFill flip="none" rotWithShape="1">
                  <a:gsLst>
                    <a:gs pos="0">
                      <a:srgbClr val="FFFBEF"/>
                    </a:gs>
                    <a:gs pos="45000">
                      <a:srgbClr val="D4ECE3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4" name="等腰三角形 35"/>
                <p:cNvSpPr/>
                <p:nvPr>
                  <p:custDataLst>
                    <p:tags r:id="rId23"/>
                  </p:custDataLst>
                </p:nvPr>
              </p:nvSpPr>
              <p:spPr>
                <a:xfrm rot="5400000">
                  <a:off x="7059451" y="3135146"/>
                  <a:ext cx="368292" cy="587707"/>
                </a:xfrm>
                <a:custGeom>
                  <a:avLst/>
                  <a:gdLst>
                    <a:gd name="connsiteX0" fmla="*/ 0 w 633560"/>
                    <a:gd name="connsiteY0" fmla="*/ 590149 h 590149"/>
                    <a:gd name="connsiteX1" fmla="*/ 316780 w 633560"/>
                    <a:gd name="connsiteY1" fmla="*/ 0 h 590149"/>
                    <a:gd name="connsiteX2" fmla="*/ 633560 w 633560"/>
                    <a:gd name="connsiteY2" fmla="*/ 590149 h 590149"/>
                    <a:gd name="connsiteX3" fmla="*/ 0 w 633560"/>
                    <a:gd name="connsiteY3" fmla="*/ 590149 h 590149"/>
                    <a:gd name="connsiteX0-1" fmla="*/ 0 w 633560"/>
                    <a:gd name="connsiteY0-2" fmla="*/ 590149 h 590149"/>
                    <a:gd name="connsiteX1-3" fmla="*/ 316780 w 633560"/>
                    <a:gd name="connsiteY1-4" fmla="*/ 0 h 590149"/>
                    <a:gd name="connsiteX2-5" fmla="*/ 633560 w 633560"/>
                    <a:gd name="connsiteY2-6" fmla="*/ 590149 h 590149"/>
                    <a:gd name="connsiteX3-7" fmla="*/ 0 w 633560"/>
                    <a:gd name="connsiteY3-8" fmla="*/ 590149 h 590149"/>
                    <a:gd name="connsiteX0-9" fmla="*/ 0 w 633560"/>
                    <a:gd name="connsiteY0-10" fmla="*/ 590149 h 590149"/>
                    <a:gd name="connsiteX1-11" fmla="*/ 316780 w 633560"/>
                    <a:gd name="connsiteY1-12" fmla="*/ 0 h 590149"/>
                    <a:gd name="connsiteX2-13" fmla="*/ 633560 w 633560"/>
                    <a:gd name="connsiteY2-14" fmla="*/ 590149 h 590149"/>
                    <a:gd name="connsiteX3-15" fmla="*/ 0 w 633560"/>
                    <a:gd name="connsiteY3-16" fmla="*/ 590149 h 590149"/>
                    <a:gd name="connsiteX0-17" fmla="*/ 0 w 633560"/>
                    <a:gd name="connsiteY0-18" fmla="*/ 590149 h 590149"/>
                    <a:gd name="connsiteX1-19" fmla="*/ 316780 w 633560"/>
                    <a:gd name="connsiteY1-20" fmla="*/ 0 h 590149"/>
                    <a:gd name="connsiteX2-21" fmla="*/ 633560 w 633560"/>
                    <a:gd name="connsiteY2-22" fmla="*/ 590149 h 590149"/>
                    <a:gd name="connsiteX3-23" fmla="*/ 0 w 633560"/>
                    <a:gd name="connsiteY3-24" fmla="*/ 590149 h 590149"/>
                    <a:gd name="connsiteX0-25" fmla="*/ 0 w 633560"/>
                    <a:gd name="connsiteY0-26" fmla="*/ 590149 h 590149"/>
                    <a:gd name="connsiteX1-27" fmla="*/ 316780 w 633560"/>
                    <a:gd name="connsiteY1-28" fmla="*/ 0 h 590149"/>
                    <a:gd name="connsiteX2-29" fmla="*/ 633560 w 633560"/>
                    <a:gd name="connsiteY2-30" fmla="*/ 590149 h 590149"/>
                    <a:gd name="connsiteX3-31" fmla="*/ 0 w 633560"/>
                    <a:gd name="connsiteY3-32" fmla="*/ 590149 h 590149"/>
                    <a:gd name="connsiteX0-33" fmla="*/ 0 w 633560"/>
                    <a:gd name="connsiteY0-34" fmla="*/ 590149 h 590149"/>
                    <a:gd name="connsiteX1-35" fmla="*/ 316780 w 633560"/>
                    <a:gd name="connsiteY1-36" fmla="*/ 0 h 590149"/>
                    <a:gd name="connsiteX2-37" fmla="*/ 633560 w 633560"/>
                    <a:gd name="connsiteY2-38" fmla="*/ 590149 h 590149"/>
                    <a:gd name="connsiteX3-39" fmla="*/ 0 w 633560"/>
                    <a:gd name="connsiteY3-40" fmla="*/ 590149 h 590149"/>
                    <a:gd name="connsiteX0-41" fmla="*/ 0 w 633560"/>
                    <a:gd name="connsiteY0-42" fmla="*/ 590149 h 590149"/>
                    <a:gd name="connsiteX1-43" fmla="*/ 316780 w 633560"/>
                    <a:gd name="connsiteY1-44" fmla="*/ 0 h 590149"/>
                    <a:gd name="connsiteX2-45" fmla="*/ 633560 w 633560"/>
                    <a:gd name="connsiteY2-46" fmla="*/ 590149 h 590149"/>
                    <a:gd name="connsiteX3-47" fmla="*/ 0 w 633560"/>
                    <a:gd name="connsiteY3-48" fmla="*/ 590149 h 590149"/>
                    <a:gd name="connsiteX0-49" fmla="*/ 0 w 633560"/>
                    <a:gd name="connsiteY0-50" fmla="*/ 590149 h 590149"/>
                    <a:gd name="connsiteX1-51" fmla="*/ 316780 w 633560"/>
                    <a:gd name="connsiteY1-52" fmla="*/ 0 h 590149"/>
                    <a:gd name="connsiteX2-53" fmla="*/ 633560 w 633560"/>
                    <a:gd name="connsiteY2-54" fmla="*/ 590149 h 590149"/>
                    <a:gd name="connsiteX3-55" fmla="*/ 0 w 633560"/>
                    <a:gd name="connsiteY3-56" fmla="*/ 590149 h 59014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633560" h="590149">
                      <a:moveTo>
                        <a:pt x="0" y="590149"/>
                      </a:moveTo>
                      <a:cubicBezTo>
                        <a:pt x="245302" y="278450"/>
                        <a:pt x="242940" y="225291"/>
                        <a:pt x="316780" y="0"/>
                      </a:cubicBezTo>
                      <a:cubicBezTo>
                        <a:pt x="393801" y="222116"/>
                        <a:pt x="381923" y="273229"/>
                        <a:pt x="633560" y="590149"/>
                      </a:cubicBezTo>
                      <a:lnTo>
                        <a:pt x="0" y="590149"/>
                      </a:lnTo>
                      <a:close/>
                    </a:path>
                  </a:pathLst>
                </a:custGeom>
                <a:gradFill flip="none" rotWithShape="1">
                  <a:gsLst>
                    <a:gs pos="3000">
                      <a:srgbClr val="FFFBEF">
                        <a:alpha val="34000"/>
                      </a:srgbClr>
                    </a:gs>
                    <a:gs pos="100000">
                      <a:srgbClr val="D4ECE3">
                        <a:alpha val="0"/>
                      </a:srgb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5" name="等腰三角形 35"/>
                <p:cNvSpPr/>
                <p:nvPr>
                  <p:custDataLst>
                    <p:tags r:id="rId24"/>
                  </p:custDataLst>
                </p:nvPr>
              </p:nvSpPr>
              <p:spPr>
                <a:xfrm rot="5400000">
                  <a:off x="6698384" y="3186110"/>
                  <a:ext cx="633560" cy="485779"/>
                </a:xfrm>
                <a:custGeom>
                  <a:avLst/>
                  <a:gdLst>
                    <a:gd name="connsiteX0" fmla="*/ 0 w 633560"/>
                    <a:gd name="connsiteY0" fmla="*/ 590149 h 590149"/>
                    <a:gd name="connsiteX1" fmla="*/ 316780 w 633560"/>
                    <a:gd name="connsiteY1" fmla="*/ 0 h 590149"/>
                    <a:gd name="connsiteX2" fmla="*/ 633560 w 633560"/>
                    <a:gd name="connsiteY2" fmla="*/ 590149 h 590149"/>
                    <a:gd name="connsiteX3" fmla="*/ 0 w 633560"/>
                    <a:gd name="connsiteY3" fmla="*/ 590149 h 590149"/>
                    <a:gd name="connsiteX0-1" fmla="*/ 0 w 633560"/>
                    <a:gd name="connsiteY0-2" fmla="*/ 590149 h 590149"/>
                    <a:gd name="connsiteX1-3" fmla="*/ 316780 w 633560"/>
                    <a:gd name="connsiteY1-4" fmla="*/ 0 h 590149"/>
                    <a:gd name="connsiteX2-5" fmla="*/ 633560 w 633560"/>
                    <a:gd name="connsiteY2-6" fmla="*/ 590149 h 590149"/>
                    <a:gd name="connsiteX3-7" fmla="*/ 0 w 633560"/>
                    <a:gd name="connsiteY3-8" fmla="*/ 590149 h 590149"/>
                    <a:gd name="connsiteX0-9" fmla="*/ 0 w 633560"/>
                    <a:gd name="connsiteY0-10" fmla="*/ 590149 h 590149"/>
                    <a:gd name="connsiteX1-11" fmla="*/ 316780 w 633560"/>
                    <a:gd name="connsiteY1-12" fmla="*/ 0 h 590149"/>
                    <a:gd name="connsiteX2-13" fmla="*/ 633560 w 633560"/>
                    <a:gd name="connsiteY2-14" fmla="*/ 590149 h 590149"/>
                    <a:gd name="connsiteX3-15" fmla="*/ 0 w 633560"/>
                    <a:gd name="connsiteY3-16" fmla="*/ 590149 h 590149"/>
                    <a:gd name="connsiteX0-17" fmla="*/ 0 w 633560"/>
                    <a:gd name="connsiteY0-18" fmla="*/ 590149 h 590149"/>
                    <a:gd name="connsiteX1-19" fmla="*/ 316780 w 633560"/>
                    <a:gd name="connsiteY1-20" fmla="*/ 0 h 590149"/>
                    <a:gd name="connsiteX2-21" fmla="*/ 633560 w 633560"/>
                    <a:gd name="connsiteY2-22" fmla="*/ 590149 h 590149"/>
                    <a:gd name="connsiteX3-23" fmla="*/ 0 w 633560"/>
                    <a:gd name="connsiteY3-24" fmla="*/ 590149 h 590149"/>
                    <a:gd name="connsiteX0-25" fmla="*/ 0 w 633560"/>
                    <a:gd name="connsiteY0-26" fmla="*/ 590149 h 590149"/>
                    <a:gd name="connsiteX1-27" fmla="*/ 316780 w 633560"/>
                    <a:gd name="connsiteY1-28" fmla="*/ 0 h 590149"/>
                    <a:gd name="connsiteX2-29" fmla="*/ 633560 w 633560"/>
                    <a:gd name="connsiteY2-30" fmla="*/ 590149 h 590149"/>
                    <a:gd name="connsiteX3-31" fmla="*/ 0 w 633560"/>
                    <a:gd name="connsiteY3-32" fmla="*/ 590149 h 590149"/>
                    <a:gd name="connsiteX0-33" fmla="*/ 0 w 633560"/>
                    <a:gd name="connsiteY0-34" fmla="*/ 590149 h 590149"/>
                    <a:gd name="connsiteX1-35" fmla="*/ 316780 w 633560"/>
                    <a:gd name="connsiteY1-36" fmla="*/ 0 h 590149"/>
                    <a:gd name="connsiteX2-37" fmla="*/ 633560 w 633560"/>
                    <a:gd name="connsiteY2-38" fmla="*/ 590149 h 590149"/>
                    <a:gd name="connsiteX3-39" fmla="*/ 0 w 633560"/>
                    <a:gd name="connsiteY3-40" fmla="*/ 590149 h 590149"/>
                    <a:gd name="connsiteX0-41" fmla="*/ 0 w 633560"/>
                    <a:gd name="connsiteY0-42" fmla="*/ 590149 h 590149"/>
                    <a:gd name="connsiteX1-43" fmla="*/ 316780 w 633560"/>
                    <a:gd name="connsiteY1-44" fmla="*/ 0 h 590149"/>
                    <a:gd name="connsiteX2-45" fmla="*/ 633560 w 633560"/>
                    <a:gd name="connsiteY2-46" fmla="*/ 590149 h 590149"/>
                    <a:gd name="connsiteX3-47" fmla="*/ 0 w 633560"/>
                    <a:gd name="connsiteY3-48" fmla="*/ 590149 h 590149"/>
                    <a:gd name="connsiteX0-49" fmla="*/ 0 w 633560"/>
                    <a:gd name="connsiteY0-50" fmla="*/ 590149 h 590149"/>
                    <a:gd name="connsiteX1-51" fmla="*/ 316780 w 633560"/>
                    <a:gd name="connsiteY1-52" fmla="*/ 0 h 590149"/>
                    <a:gd name="connsiteX2-53" fmla="*/ 633560 w 633560"/>
                    <a:gd name="connsiteY2-54" fmla="*/ 590149 h 590149"/>
                    <a:gd name="connsiteX3-55" fmla="*/ 0 w 633560"/>
                    <a:gd name="connsiteY3-56" fmla="*/ 590149 h 59014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633560" h="590149">
                      <a:moveTo>
                        <a:pt x="0" y="590149"/>
                      </a:moveTo>
                      <a:cubicBezTo>
                        <a:pt x="245302" y="278450"/>
                        <a:pt x="242940" y="225291"/>
                        <a:pt x="316780" y="0"/>
                      </a:cubicBezTo>
                      <a:cubicBezTo>
                        <a:pt x="393801" y="222116"/>
                        <a:pt x="381923" y="273229"/>
                        <a:pt x="633560" y="590149"/>
                      </a:cubicBezTo>
                      <a:lnTo>
                        <a:pt x="0" y="590149"/>
                      </a:lnTo>
                      <a:close/>
                    </a:path>
                  </a:pathLst>
                </a:custGeom>
                <a:gradFill flip="none" rotWithShape="1">
                  <a:gsLst>
                    <a:gs pos="3000">
                      <a:srgbClr val="FFFBEF"/>
                    </a:gs>
                    <a:gs pos="100000">
                      <a:srgbClr val="D4ECE3">
                        <a:alpha val="0"/>
                      </a:srgb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6" name="矩形 85"/>
                <p:cNvSpPr/>
                <p:nvPr>
                  <p:custDataLst>
                    <p:tags r:id="rId25"/>
                  </p:custDataLst>
                </p:nvPr>
              </p:nvSpPr>
              <p:spPr>
                <a:xfrm rot="2700000">
                  <a:off x="6742745" y="3357067"/>
                  <a:ext cx="143868" cy="143864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" name="任意多边形: 形状 43"/>
                <p:cNvSpPr/>
                <p:nvPr>
                  <p:custDataLst>
                    <p:tags r:id="rId26"/>
                  </p:custDataLst>
                </p:nvPr>
              </p:nvSpPr>
              <p:spPr>
                <a:xfrm rot="2700000">
                  <a:off x="6892679" y="3394046"/>
                  <a:ext cx="69908" cy="69906"/>
                </a:xfrm>
                <a:custGeom>
                  <a:avLst/>
                  <a:gdLst>
                    <a:gd name="connsiteX0" fmla="*/ 0 w 128986"/>
                    <a:gd name="connsiteY0" fmla="*/ 0 h 128983"/>
                    <a:gd name="connsiteX1" fmla="*/ 128986 w 128986"/>
                    <a:gd name="connsiteY1" fmla="*/ 0 h 128983"/>
                    <a:gd name="connsiteX2" fmla="*/ 128986 w 128986"/>
                    <a:gd name="connsiteY2" fmla="*/ 128983 h 128983"/>
                    <a:gd name="connsiteX3" fmla="*/ 54197 w 128986"/>
                    <a:gd name="connsiteY3" fmla="*/ 128983 h 128983"/>
                    <a:gd name="connsiteX4" fmla="*/ 54197 w 128986"/>
                    <a:gd name="connsiteY4" fmla="*/ 74789 h 128983"/>
                    <a:gd name="connsiteX5" fmla="*/ 0 w 128986"/>
                    <a:gd name="connsiteY5" fmla="*/ 74789 h 128983"/>
                    <a:gd name="connsiteX0-1" fmla="*/ 54197 w 145637"/>
                    <a:gd name="connsiteY0-2" fmla="*/ 74789 h 166229"/>
                    <a:gd name="connsiteX1-3" fmla="*/ 0 w 145637"/>
                    <a:gd name="connsiteY1-4" fmla="*/ 74789 h 166229"/>
                    <a:gd name="connsiteX2-5" fmla="*/ 0 w 145637"/>
                    <a:gd name="connsiteY2-6" fmla="*/ 0 h 166229"/>
                    <a:gd name="connsiteX3-7" fmla="*/ 128986 w 145637"/>
                    <a:gd name="connsiteY3-8" fmla="*/ 0 h 166229"/>
                    <a:gd name="connsiteX4-9" fmla="*/ 128986 w 145637"/>
                    <a:gd name="connsiteY4-10" fmla="*/ 128983 h 166229"/>
                    <a:gd name="connsiteX5-11" fmla="*/ 54197 w 145637"/>
                    <a:gd name="connsiteY5-12" fmla="*/ 128983 h 166229"/>
                    <a:gd name="connsiteX6" fmla="*/ 145637 w 145637"/>
                    <a:gd name="connsiteY6" fmla="*/ 166229 h 166229"/>
                    <a:gd name="connsiteX0-13" fmla="*/ 54197 w 128986"/>
                    <a:gd name="connsiteY0-14" fmla="*/ 74789 h 128983"/>
                    <a:gd name="connsiteX1-15" fmla="*/ 0 w 128986"/>
                    <a:gd name="connsiteY1-16" fmla="*/ 74789 h 128983"/>
                    <a:gd name="connsiteX2-17" fmla="*/ 0 w 128986"/>
                    <a:gd name="connsiteY2-18" fmla="*/ 0 h 128983"/>
                    <a:gd name="connsiteX3-19" fmla="*/ 128986 w 128986"/>
                    <a:gd name="connsiteY3-20" fmla="*/ 0 h 128983"/>
                    <a:gd name="connsiteX4-21" fmla="*/ 128986 w 128986"/>
                    <a:gd name="connsiteY4-22" fmla="*/ 128983 h 128983"/>
                    <a:gd name="connsiteX5-23" fmla="*/ 54197 w 128986"/>
                    <a:gd name="connsiteY5-24" fmla="*/ 128983 h 128983"/>
                    <a:gd name="connsiteX0-25" fmla="*/ 0 w 128986"/>
                    <a:gd name="connsiteY0-26" fmla="*/ 74789 h 128983"/>
                    <a:gd name="connsiteX1-27" fmla="*/ 0 w 128986"/>
                    <a:gd name="connsiteY1-28" fmla="*/ 0 h 128983"/>
                    <a:gd name="connsiteX2-29" fmla="*/ 128986 w 128986"/>
                    <a:gd name="connsiteY2-30" fmla="*/ 0 h 128983"/>
                    <a:gd name="connsiteX3-31" fmla="*/ 128986 w 128986"/>
                    <a:gd name="connsiteY3-32" fmla="*/ 128983 h 128983"/>
                    <a:gd name="connsiteX4-33" fmla="*/ 54197 w 128986"/>
                    <a:gd name="connsiteY4-34" fmla="*/ 128983 h 128983"/>
                    <a:gd name="connsiteX0-35" fmla="*/ 0 w 128986"/>
                    <a:gd name="connsiteY0-36" fmla="*/ 52865 h 128983"/>
                    <a:gd name="connsiteX1-37" fmla="*/ 0 w 128986"/>
                    <a:gd name="connsiteY1-38" fmla="*/ 0 h 128983"/>
                    <a:gd name="connsiteX2-39" fmla="*/ 128986 w 128986"/>
                    <a:gd name="connsiteY2-40" fmla="*/ 0 h 128983"/>
                    <a:gd name="connsiteX3-41" fmla="*/ 128986 w 128986"/>
                    <a:gd name="connsiteY3-42" fmla="*/ 128983 h 128983"/>
                    <a:gd name="connsiteX4-43" fmla="*/ 54197 w 128986"/>
                    <a:gd name="connsiteY4-44" fmla="*/ 128983 h 128983"/>
                    <a:gd name="connsiteX0-45" fmla="*/ 0 w 128986"/>
                    <a:gd name="connsiteY0-46" fmla="*/ 52865 h 128983"/>
                    <a:gd name="connsiteX1-47" fmla="*/ 0 w 128986"/>
                    <a:gd name="connsiteY1-48" fmla="*/ 0 h 128983"/>
                    <a:gd name="connsiteX2-49" fmla="*/ 128986 w 128986"/>
                    <a:gd name="connsiteY2-50" fmla="*/ 0 h 128983"/>
                    <a:gd name="connsiteX3-51" fmla="*/ 128986 w 128986"/>
                    <a:gd name="connsiteY3-52" fmla="*/ 128983 h 128983"/>
                    <a:gd name="connsiteX4-53" fmla="*/ 81967 w 128986"/>
                    <a:gd name="connsiteY4-54" fmla="*/ 128983 h 12898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8986" h="128983">
                      <a:moveTo>
                        <a:pt x="0" y="52865"/>
                      </a:moveTo>
                      <a:lnTo>
                        <a:pt x="0" y="0"/>
                      </a:lnTo>
                      <a:lnTo>
                        <a:pt x="128986" y="0"/>
                      </a:lnTo>
                      <a:lnTo>
                        <a:pt x="128986" y="128983"/>
                      </a:lnTo>
                      <a:lnTo>
                        <a:pt x="81967" y="128983"/>
                      </a:lnTo>
                    </a:path>
                  </a:pathLst>
                </a:custGeom>
                <a:noFill/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88" name="等腰三角形 35"/>
                <p:cNvSpPr/>
                <p:nvPr>
                  <p:custDataLst>
                    <p:tags r:id="rId27"/>
                  </p:custDataLst>
                </p:nvPr>
              </p:nvSpPr>
              <p:spPr>
                <a:xfrm rot="5400000">
                  <a:off x="6776790" y="3278189"/>
                  <a:ext cx="451350" cy="301621"/>
                </a:xfrm>
                <a:custGeom>
                  <a:avLst/>
                  <a:gdLst>
                    <a:gd name="connsiteX0" fmla="*/ 0 w 633560"/>
                    <a:gd name="connsiteY0" fmla="*/ 590149 h 590149"/>
                    <a:gd name="connsiteX1" fmla="*/ 316780 w 633560"/>
                    <a:gd name="connsiteY1" fmla="*/ 0 h 590149"/>
                    <a:gd name="connsiteX2" fmla="*/ 633560 w 633560"/>
                    <a:gd name="connsiteY2" fmla="*/ 590149 h 590149"/>
                    <a:gd name="connsiteX3" fmla="*/ 0 w 633560"/>
                    <a:gd name="connsiteY3" fmla="*/ 590149 h 590149"/>
                    <a:gd name="connsiteX0-1" fmla="*/ 0 w 633560"/>
                    <a:gd name="connsiteY0-2" fmla="*/ 590149 h 590149"/>
                    <a:gd name="connsiteX1-3" fmla="*/ 316780 w 633560"/>
                    <a:gd name="connsiteY1-4" fmla="*/ 0 h 590149"/>
                    <a:gd name="connsiteX2-5" fmla="*/ 633560 w 633560"/>
                    <a:gd name="connsiteY2-6" fmla="*/ 590149 h 590149"/>
                    <a:gd name="connsiteX3-7" fmla="*/ 0 w 633560"/>
                    <a:gd name="connsiteY3-8" fmla="*/ 590149 h 590149"/>
                    <a:gd name="connsiteX0-9" fmla="*/ 0 w 633560"/>
                    <a:gd name="connsiteY0-10" fmla="*/ 590149 h 590149"/>
                    <a:gd name="connsiteX1-11" fmla="*/ 316780 w 633560"/>
                    <a:gd name="connsiteY1-12" fmla="*/ 0 h 590149"/>
                    <a:gd name="connsiteX2-13" fmla="*/ 633560 w 633560"/>
                    <a:gd name="connsiteY2-14" fmla="*/ 590149 h 590149"/>
                    <a:gd name="connsiteX3-15" fmla="*/ 0 w 633560"/>
                    <a:gd name="connsiteY3-16" fmla="*/ 590149 h 590149"/>
                    <a:gd name="connsiteX0-17" fmla="*/ 0 w 633560"/>
                    <a:gd name="connsiteY0-18" fmla="*/ 590149 h 590149"/>
                    <a:gd name="connsiteX1-19" fmla="*/ 316780 w 633560"/>
                    <a:gd name="connsiteY1-20" fmla="*/ 0 h 590149"/>
                    <a:gd name="connsiteX2-21" fmla="*/ 633560 w 633560"/>
                    <a:gd name="connsiteY2-22" fmla="*/ 590149 h 590149"/>
                    <a:gd name="connsiteX3-23" fmla="*/ 0 w 633560"/>
                    <a:gd name="connsiteY3-24" fmla="*/ 590149 h 590149"/>
                    <a:gd name="connsiteX0-25" fmla="*/ 0 w 633560"/>
                    <a:gd name="connsiteY0-26" fmla="*/ 590149 h 590149"/>
                    <a:gd name="connsiteX1-27" fmla="*/ 316780 w 633560"/>
                    <a:gd name="connsiteY1-28" fmla="*/ 0 h 590149"/>
                    <a:gd name="connsiteX2-29" fmla="*/ 633560 w 633560"/>
                    <a:gd name="connsiteY2-30" fmla="*/ 590149 h 590149"/>
                    <a:gd name="connsiteX3-31" fmla="*/ 0 w 633560"/>
                    <a:gd name="connsiteY3-32" fmla="*/ 590149 h 590149"/>
                    <a:gd name="connsiteX0-33" fmla="*/ 0 w 633560"/>
                    <a:gd name="connsiteY0-34" fmla="*/ 590149 h 590149"/>
                    <a:gd name="connsiteX1-35" fmla="*/ 316780 w 633560"/>
                    <a:gd name="connsiteY1-36" fmla="*/ 0 h 590149"/>
                    <a:gd name="connsiteX2-37" fmla="*/ 633560 w 633560"/>
                    <a:gd name="connsiteY2-38" fmla="*/ 590149 h 590149"/>
                    <a:gd name="connsiteX3-39" fmla="*/ 0 w 633560"/>
                    <a:gd name="connsiteY3-40" fmla="*/ 590149 h 590149"/>
                    <a:gd name="connsiteX0-41" fmla="*/ 0 w 633560"/>
                    <a:gd name="connsiteY0-42" fmla="*/ 590149 h 590149"/>
                    <a:gd name="connsiteX1-43" fmla="*/ 316780 w 633560"/>
                    <a:gd name="connsiteY1-44" fmla="*/ 0 h 590149"/>
                    <a:gd name="connsiteX2-45" fmla="*/ 633560 w 633560"/>
                    <a:gd name="connsiteY2-46" fmla="*/ 590149 h 590149"/>
                    <a:gd name="connsiteX3-47" fmla="*/ 0 w 633560"/>
                    <a:gd name="connsiteY3-48" fmla="*/ 590149 h 590149"/>
                    <a:gd name="connsiteX0-49" fmla="*/ 0 w 633560"/>
                    <a:gd name="connsiteY0-50" fmla="*/ 590149 h 590149"/>
                    <a:gd name="connsiteX1-51" fmla="*/ 316780 w 633560"/>
                    <a:gd name="connsiteY1-52" fmla="*/ 0 h 590149"/>
                    <a:gd name="connsiteX2-53" fmla="*/ 633560 w 633560"/>
                    <a:gd name="connsiteY2-54" fmla="*/ 590149 h 590149"/>
                    <a:gd name="connsiteX3-55" fmla="*/ 0 w 633560"/>
                    <a:gd name="connsiteY3-56" fmla="*/ 590149 h 59014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633560" h="590149">
                      <a:moveTo>
                        <a:pt x="0" y="590149"/>
                      </a:moveTo>
                      <a:cubicBezTo>
                        <a:pt x="245302" y="278450"/>
                        <a:pt x="242940" y="225291"/>
                        <a:pt x="316780" y="0"/>
                      </a:cubicBezTo>
                      <a:cubicBezTo>
                        <a:pt x="393801" y="222116"/>
                        <a:pt x="381923" y="273229"/>
                        <a:pt x="633560" y="590149"/>
                      </a:cubicBezTo>
                      <a:lnTo>
                        <a:pt x="0" y="590149"/>
                      </a:lnTo>
                      <a:close/>
                    </a:path>
                  </a:pathLst>
                </a:custGeom>
                <a:noFill/>
                <a:ln w="6350">
                  <a:gradFill>
                    <a:gsLst>
                      <a:gs pos="24000">
                        <a:srgbClr val="FFFBEF"/>
                      </a:gs>
                      <a:gs pos="100000">
                        <a:srgbClr val="E9F3E8">
                          <a:alpha val="0"/>
                        </a:srgb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89" name="直接连接符 88"/>
                <p:cNvCxnSpPr/>
                <p:nvPr>
                  <p:custDataLst>
                    <p:tags r:id="rId28"/>
                  </p:custDataLst>
                </p:nvPr>
              </p:nvCxnSpPr>
              <p:spPr>
                <a:xfrm>
                  <a:off x="7232657" y="3426285"/>
                  <a:ext cx="6487402" cy="0"/>
                </a:xfrm>
                <a:prstGeom prst="line">
                  <a:avLst/>
                </a:prstGeom>
                <a:ln w="12700">
                  <a:gradFill flip="none" rotWithShape="1">
                    <a:gsLst>
                      <a:gs pos="0">
                        <a:srgbClr val="FFFBEF"/>
                      </a:gs>
                      <a:gs pos="100000">
                        <a:srgbClr val="D4ECE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9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75700" y="33655"/>
            <a:ext cx="2934970" cy="6661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55B5152-5C80-4898-986C-01E7C24CAF1D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en-US" altLang="en-US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28600"/>
            <a:r>
              <a:rPr lang="zh-CN" altLang="en-US" dirty="0"/>
              <a:t>二级</a:t>
            </a:r>
            <a:endParaRPr lang="zh-CN" altLang="en-US" dirty="0"/>
          </a:p>
          <a:p>
            <a:pPr lvl="2" indent="-228600"/>
            <a:r>
              <a:rPr lang="zh-CN" altLang="en-US" dirty="0"/>
              <a:t>三级</a:t>
            </a:r>
            <a:endParaRPr lang="zh-CN" altLang="en-US" dirty="0"/>
          </a:p>
          <a:p>
            <a:pPr lvl="3" indent="-228600"/>
            <a:r>
              <a:rPr lang="zh-CN" altLang="en-US" dirty="0"/>
              <a:t>四级</a:t>
            </a:r>
            <a:endParaRPr lang="zh-CN" altLang="en-US" dirty="0"/>
          </a:p>
          <a:p>
            <a:pPr lvl="4" indent="-228600"/>
            <a:r>
              <a:rPr lang="zh-CN" altLang="en-US" dirty="0"/>
              <a:t>五级</a:t>
            </a:r>
            <a:endParaRPr lang="en-US" altLang="zh-C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defRPr sz="120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26F9AF1-460D-4F57-BA42-B3C2807F1A78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defRPr sz="1200" noProof="1">
                <a:solidFill>
                  <a:schemeClr val="tx1">
                    <a:tint val="75000"/>
                  </a:schemeClr>
                </a:solidFill>
                <a:latin typeface="Calibri" panose="020F0502020204030204"/>
                <a:ea typeface="等线" panose="02010600030101010101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en-US" altLang="en-US" strike="noStrike" noProof="1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2051" name="Text Placeholder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28600"/>
            <a:r>
              <a:rPr lang="zh-CN" altLang="en-US" dirty="0"/>
              <a:t>二级</a:t>
            </a:r>
            <a:endParaRPr lang="zh-CN" altLang="en-US" dirty="0"/>
          </a:p>
          <a:p>
            <a:pPr lvl="2" indent="-228600"/>
            <a:r>
              <a:rPr lang="zh-CN" altLang="en-US" dirty="0"/>
              <a:t>三级</a:t>
            </a:r>
            <a:endParaRPr lang="zh-CN" altLang="en-US" dirty="0"/>
          </a:p>
          <a:p>
            <a:pPr lvl="3" indent="-228600"/>
            <a:r>
              <a:rPr lang="zh-CN" altLang="en-US" dirty="0"/>
              <a:t>四级</a:t>
            </a:r>
            <a:endParaRPr lang="zh-CN" altLang="en-US" dirty="0"/>
          </a:p>
          <a:p>
            <a:pPr lvl="4" indent="-228600"/>
            <a:r>
              <a:rPr lang="zh-CN" altLang="en-US" dirty="0"/>
              <a:t>五级</a:t>
            </a:r>
            <a:endParaRPr lang="en-US" altLang="zh-C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defRPr sz="120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55B5152-5C80-4898-986C-01E7C24CAF1D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defRPr sz="1200" noProof="1">
                <a:solidFill>
                  <a:schemeClr val="tx1">
                    <a:tint val="75000"/>
                  </a:schemeClr>
                </a:solidFill>
                <a:latin typeface="Calibri" panose="020F0502020204030204"/>
                <a:ea typeface="等线" panose="02010600030101010101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en-US" altLang="en-US" strike="noStrike" noProof="1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7.xml"/><Relationship Id="rId1" Type="http://schemas.openxmlformats.org/officeDocument/2006/relationships/tags" Target="../tags/tag3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2413693"/>
            <a:ext cx="12192635" cy="922020"/>
          </a:xfrm>
          <a:prstGeom prst="rect">
            <a:avLst/>
          </a:prstGeom>
        </p:spPr>
        <p:txBody>
          <a:bodyPr wrap="square">
            <a:spAutoFit/>
          </a:bodyPr>
          <a:lstStyle>
            <a:lvl1pPr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5400" b="1" noProof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微软雅黑" panose="020B0503020204020204" charset="-122"/>
              </a:rPr>
              <a:t>重庆中医药学院</a:t>
            </a:r>
            <a:r>
              <a:rPr lang="en-US" altLang="zh-CN" sz="5400" b="1" noProof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微软雅黑" panose="020B0503020204020204" charset="-122"/>
              </a:rPr>
              <a:t>PPT</a:t>
            </a:r>
            <a:r>
              <a:rPr lang="zh-CN" altLang="en-US" sz="5400" b="1" noProof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微软雅黑" panose="020B0503020204020204" charset="-122"/>
              </a:rPr>
              <a:t>模板</a:t>
            </a:r>
            <a:endParaRPr lang="zh-CN" altLang="en-US" sz="5400" b="1" noProof="1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微软雅黑" panose="020B050302020402020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-635" y="3490555"/>
            <a:ext cx="12192635" cy="398780"/>
          </a:xfrm>
          <a:prstGeom prst="rect">
            <a:avLst/>
          </a:prstGeom>
        </p:spPr>
        <p:txBody>
          <a:bodyPr wrap="square">
            <a:spAutoFit/>
          </a:bodyPr>
          <a:lstStyle>
            <a:lvl1pPr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sz="2000" b="1" dirty="0">
                <a:solidFill>
                  <a:srgbClr val="FFE0B3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CHONGQING UNIVERSITY OF  CHINESE MEDICINE </a:t>
            </a:r>
            <a:endParaRPr lang="en-US" sz="2000" b="1" noProof="1">
              <a:solidFill>
                <a:srgbClr val="FFE0B3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/>
          <p:cNvGrpSpPr/>
          <p:nvPr/>
        </p:nvGrpSpPr>
        <p:grpSpPr>
          <a:xfrm>
            <a:off x="0" y="0"/>
            <a:ext cx="12192001" cy="6858000"/>
            <a:chOff x="-107950" y="176971"/>
            <a:chExt cx="12192001" cy="685800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107950" y="176971"/>
              <a:ext cx="12192001" cy="6858000"/>
            </a:xfrm>
            <a:custGeom>
              <a:avLst/>
              <a:gdLst>
                <a:gd name="connsiteX0" fmla="*/ -364 w 9681606"/>
                <a:gd name="connsiteY0" fmla="*/ -76 h 5445903"/>
                <a:gd name="connsiteX1" fmla="*/ 9681243 w 9681606"/>
                <a:gd name="connsiteY1" fmla="*/ -76 h 5445903"/>
                <a:gd name="connsiteX2" fmla="*/ 9681243 w 9681606"/>
                <a:gd name="connsiteY2" fmla="*/ 5445827 h 5445903"/>
                <a:gd name="connsiteX3" fmla="*/ -364 w 9681606"/>
                <a:gd name="connsiteY3" fmla="*/ 5445827 h 5445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81606" h="5445903">
                  <a:moveTo>
                    <a:pt x="-364" y="-76"/>
                  </a:moveTo>
                  <a:lnTo>
                    <a:pt x="9681243" y="-76"/>
                  </a:lnTo>
                  <a:lnTo>
                    <a:pt x="9681243" y="5445827"/>
                  </a:lnTo>
                  <a:lnTo>
                    <a:pt x="-364" y="5445827"/>
                  </a:lnTo>
                  <a:close/>
                </a:path>
              </a:pathLst>
            </a:custGeom>
          </p:spPr>
        </p:pic>
        <p:sp>
          <p:nvSpPr>
            <p:cNvPr id="39" name="矩形 38"/>
            <p:cNvSpPr/>
            <p:nvPr/>
          </p:nvSpPr>
          <p:spPr>
            <a:xfrm>
              <a:off x="-107950" y="176971"/>
              <a:ext cx="12192001" cy="685800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112137" y="1614257"/>
            <a:ext cx="4733663" cy="3628118"/>
            <a:chOff x="5908937" y="1560439"/>
            <a:chExt cx="4733663" cy="3628118"/>
          </a:xfrm>
        </p:grpSpPr>
        <p:grpSp>
          <p:nvGrpSpPr>
            <p:cNvPr id="43" name="组合 42"/>
            <p:cNvGrpSpPr/>
            <p:nvPr/>
          </p:nvGrpSpPr>
          <p:grpSpPr>
            <a:xfrm>
              <a:off x="5908937" y="1560439"/>
              <a:ext cx="4047604" cy="889000"/>
              <a:chOff x="5647453" y="1674734"/>
              <a:chExt cx="4047604" cy="889000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5647453" y="1782455"/>
                <a:ext cx="102925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dirty="0">
                    <a:latin typeface="思源宋体 CN Medium" panose="02020500000000000000" pitchFamily="18" charset="-122"/>
                    <a:ea typeface="思源宋体 CN Medium" panose="02020500000000000000" pitchFamily="18" charset="-122"/>
                  </a:rPr>
                  <a:t>01</a:t>
                </a:r>
                <a:endParaRPr lang="zh-CN" altLang="en-US" sz="4000" dirty="0">
                  <a:latin typeface="思源宋体 CN Medium" panose="02020500000000000000" pitchFamily="18" charset="-122"/>
                  <a:ea typeface="思源宋体 CN Medium" panose="02020500000000000000" pitchFamily="18" charset="-122"/>
                </a:endParaRPr>
              </a:p>
            </p:txBody>
          </p:sp>
          <p:grpSp>
            <p:nvGrpSpPr>
              <p:cNvPr id="42" name="组合 41"/>
              <p:cNvGrpSpPr/>
              <p:nvPr/>
            </p:nvGrpSpPr>
            <p:grpSpPr>
              <a:xfrm>
                <a:off x="6858512" y="1674734"/>
                <a:ext cx="2836545" cy="889000"/>
                <a:chOff x="6858512" y="1674734"/>
                <a:chExt cx="2836545" cy="889000"/>
              </a:xfrm>
            </p:grpSpPr>
            <p:sp>
              <p:nvSpPr>
                <p:cNvPr id="7" name="文本框 6"/>
                <p:cNvSpPr txBox="1"/>
                <p:nvPr/>
              </p:nvSpPr>
              <p:spPr>
                <a:xfrm>
                  <a:off x="6858512" y="1674734"/>
                  <a:ext cx="2835922" cy="5835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3200" dirty="0">
                      <a:latin typeface="华文中宋" panose="02010600040101010101" pitchFamily="2" charset="-122"/>
                      <a:ea typeface="华文中宋" panose="02010600040101010101" pitchFamily="2" charset="-122"/>
                    </a:rPr>
                    <a:t>课程标题</a:t>
                  </a:r>
                  <a:endParaRPr lang="en-US" altLang="zh-CN" sz="3200" dirty="0">
                    <a:latin typeface="华文中宋" panose="02010600040101010101" pitchFamily="2" charset="-122"/>
                    <a:ea typeface="华文中宋" panose="02010600040101010101" pitchFamily="2" charset="-122"/>
                  </a:endParaRPr>
                </a:p>
              </p:txBody>
            </p:sp>
            <p:sp>
              <p:nvSpPr>
                <p:cNvPr id="10" name="文本框 9"/>
                <p:cNvSpPr txBox="1"/>
                <p:nvPr/>
              </p:nvSpPr>
              <p:spPr>
                <a:xfrm>
                  <a:off x="6858512" y="2259569"/>
                  <a:ext cx="2836545" cy="304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en-US" altLang="zh-CN" sz="1600" dirty="0">
                      <a:solidFill>
                        <a:schemeClr val="bg1">
                          <a:lumMod val="65000"/>
                        </a:schemeClr>
                      </a:solidFill>
                      <a:latin typeface="思源黑体 CN Light" panose="020B0300000000000000" pitchFamily="34" charset="-122"/>
                      <a:ea typeface="思源黑体 CN Light" panose="020B0300000000000000" pitchFamily="34" charset="-122"/>
                    </a:rPr>
                    <a:t>THE TITLE OF THE COURSE</a:t>
                  </a:r>
                  <a:endPara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</a:endParaRPr>
                </a:p>
              </p:txBody>
            </p:sp>
          </p:grpSp>
          <p:cxnSp>
            <p:nvCxnSpPr>
              <p:cNvPr id="12" name="直接连接符 11"/>
              <p:cNvCxnSpPr/>
              <p:nvPr/>
            </p:nvCxnSpPr>
            <p:spPr>
              <a:xfrm flipH="1">
                <a:off x="6525236" y="1853045"/>
                <a:ext cx="133770" cy="566707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组合 43"/>
            <p:cNvGrpSpPr/>
            <p:nvPr/>
          </p:nvGrpSpPr>
          <p:grpSpPr>
            <a:xfrm>
              <a:off x="5908937" y="2913518"/>
              <a:ext cx="4733663" cy="921277"/>
              <a:chOff x="5647453" y="1674734"/>
              <a:chExt cx="4733663" cy="921277"/>
            </a:xfrm>
          </p:grpSpPr>
          <p:sp>
            <p:nvSpPr>
              <p:cNvPr id="45" name="文本框 44"/>
              <p:cNvSpPr txBox="1"/>
              <p:nvPr/>
            </p:nvSpPr>
            <p:spPr>
              <a:xfrm>
                <a:off x="5647453" y="1782455"/>
                <a:ext cx="102925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dirty="0">
                    <a:latin typeface="思源宋体 CN Medium" panose="02020500000000000000" pitchFamily="18" charset="-122"/>
                    <a:ea typeface="思源宋体 CN Medium" panose="02020500000000000000" pitchFamily="18" charset="-122"/>
                  </a:rPr>
                  <a:t>02</a:t>
                </a:r>
                <a:endParaRPr lang="zh-CN" altLang="en-US" sz="4000" dirty="0">
                  <a:latin typeface="思源宋体 CN Medium" panose="02020500000000000000" pitchFamily="18" charset="-122"/>
                  <a:ea typeface="思源宋体 CN Medium" panose="02020500000000000000" pitchFamily="18" charset="-122"/>
                </a:endParaRPr>
              </a:p>
            </p:txBody>
          </p:sp>
          <p:grpSp>
            <p:nvGrpSpPr>
              <p:cNvPr id="46" name="组合 45"/>
              <p:cNvGrpSpPr/>
              <p:nvPr/>
            </p:nvGrpSpPr>
            <p:grpSpPr>
              <a:xfrm>
                <a:off x="6858512" y="1674734"/>
                <a:ext cx="3522604" cy="921277"/>
                <a:chOff x="6858512" y="1674734"/>
                <a:chExt cx="3522604" cy="921277"/>
              </a:xfrm>
            </p:grpSpPr>
            <p:sp>
              <p:nvSpPr>
                <p:cNvPr id="48" name="文本框 47"/>
                <p:cNvSpPr txBox="1"/>
                <p:nvPr/>
              </p:nvSpPr>
              <p:spPr>
                <a:xfrm>
                  <a:off x="6858512" y="1674734"/>
                  <a:ext cx="2835922" cy="5835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3200" dirty="0">
                      <a:latin typeface="华文中宋" panose="02010600040101010101" pitchFamily="2" charset="-122"/>
                      <a:ea typeface="华文中宋" panose="02010600040101010101" pitchFamily="2" charset="-122"/>
                      <a:sym typeface="+mn-ea"/>
                    </a:rPr>
                    <a:t>课程标题</a:t>
                  </a:r>
                  <a:endParaRPr lang="zh-CN" altLang="en-US" sz="3200" dirty="0">
                    <a:latin typeface="华文中宋" panose="02010600040101010101" pitchFamily="2" charset="-122"/>
                    <a:ea typeface="华文中宋" panose="02010600040101010101" pitchFamily="2" charset="-122"/>
                  </a:endParaRPr>
                </a:p>
              </p:txBody>
            </p:sp>
            <p:sp>
              <p:nvSpPr>
                <p:cNvPr id="49" name="文本框 48"/>
                <p:cNvSpPr txBox="1"/>
                <p:nvPr/>
              </p:nvSpPr>
              <p:spPr>
                <a:xfrm>
                  <a:off x="6858512" y="2259509"/>
                  <a:ext cx="3522604" cy="33650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600" dirty="0">
                      <a:solidFill>
                        <a:schemeClr val="bg1">
                          <a:lumMod val="65000"/>
                        </a:schemeClr>
                      </a:solidFill>
                      <a:latin typeface="思源黑体 CN Light" panose="020B0300000000000000" pitchFamily="34" charset="-122"/>
                      <a:ea typeface="思源黑体 CN Light" panose="020B0300000000000000" pitchFamily="34" charset="-122"/>
                      <a:sym typeface="+mn-ea"/>
                    </a:rPr>
                    <a:t>THE TITLE OF THE COURSE</a:t>
                  </a:r>
                  <a:endPara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</a:endParaRPr>
                </a:p>
              </p:txBody>
            </p:sp>
          </p:grpSp>
          <p:cxnSp>
            <p:nvCxnSpPr>
              <p:cNvPr id="47" name="直接连接符 46"/>
              <p:cNvCxnSpPr/>
              <p:nvPr/>
            </p:nvCxnSpPr>
            <p:spPr>
              <a:xfrm flipH="1">
                <a:off x="6525236" y="1853045"/>
                <a:ext cx="133770" cy="566707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组合 49"/>
            <p:cNvGrpSpPr/>
            <p:nvPr/>
          </p:nvGrpSpPr>
          <p:grpSpPr>
            <a:xfrm>
              <a:off x="5908937" y="4266597"/>
              <a:ext cx="4225663" cy="921960"/>
              <a:chOff x="5647453" y="1674734"/>
              <a:chExt cx="4225663" cy="921960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5647453" y="1782455"/>
                <a:ext cx="102925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dirty="0">
                    <a:latin typeface="思源宋体 CN Medium" panose="02020500000000000000" pitchFamily="18" charset="-122"/>
                    <a:ea typeface="思源宋体 CN Medium" panose="02020500000000000000" pitchFamily="18" charset="-122"/>
                  </a:rPr>
                  <a:t>03</a:t>
                </a:r>
                <a:endParaRPr lang="zh-CN" altLang="en-US" sz="4000" dirty="0">
                  <a:latin typeface="思源宋体 CN Medium" panose="02020500000000000000" pitchFamily="18" charset="-122"/>
                  <a:ea typeface="思源宋体 CN Medium" panose="02020500000000000000" pitchFamily="18" charset="-122"/>
                </a:endParaRPr>
              </a:p>
            </p:txBody>
          </p:sp>
          <p:grpSp>
            <p:nvGrpSpPr>
              <p:cNvPr id="52" name="组合 51"/>
              <p:cNvGrpSpPr/>
              <p:nvPr/>
            </p:nvGrpSpPr>
            <p:grpSpPr>
              <a:xfrm>
                <a:off x="6858512" y="1674734"/>
                <a:ext cx="3014604" cy="921960"/>
                <a:chOff x="6858512" y="1674734"/>
                <a:chExt cx="3014604" cy="921960"/>
              </a:xfrm>
            </p:grpSpPr>
            <p:sp>
              <p:nvSpPr>
                <p:cNvPr id="54" name="文本框 53"/>
                <p:cNvSpPr txBox="1"/>
                <p:nvPr/>
              </p:nvSpPr>
              <p:spPr>
                <a:xfrm>
                  <a:off x="6858512" y="1674734"/>
                  <a:ext cx="2835922" cy="5835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3200" dirty="0">
                      <a:latin typeface="华文中宋" panose="02010600040101010101" pitchFamily="2" charset="-122"/>
                      <a:ea typeface="华文中宋" panose="02010600040101010101" pitchFamily="2" charset="-122"/>
                    </a:rPr>
                    <a:t>课程标题</a:t>
                  </a:r>
                  <a:endParaRPr lang="zh-CN" altLang="en-US" sz="3200" dirty="0">
                    <a:latin typeface="华文中宋" panose="02010600040101010101" pitchFamily="2" charset="-122"/>
                    <a:ea typeface="华文中宋" panose="02010600040101010101" pitchFamily="2" charset="-122"/>
                  </a:endParaRPr>
                </a:p>
              </p:txBody>
            </p:sp>
            <p:sp>
              <p:nvSpPr>
                <p:cNvPr id="55" name="文本框 54"/>
                <p:cNvSpPr txBox="1"/>
                <p:nvPr/>
              </p:nvSpPr>
              <p:spPr>
                <a:xfrm>
                  <a:off x="6858512" y="2259509"/>
                  <a:ext cx="3014604" cy="33718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600" dirty="0">
                      <a:solidFill>
                        <a:schemeClr val="bg1">
                          <a:lumMod val="65000"/>
                        </a:schemeClr>
                      </a:solidFill>
                      <a:latin typeface="思源黑体 CN Light" panose="020B0300000000000000" pitchFamily="34" charset="-122"/>
                      <a:ea typeface="思源黑体 CN Light" panose="020B0300000000000000" pitchFamily="34" charset="-122"/>
                      <a:sym typeface="+mn-ea"/>
                    </a:rPr>
                    <a:t>THE TITLE OF THE COURSE</a:t>
                  </a:r>
                  <a:endPara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</a:endParaRPr>
                </a:p>
              </p:txBody>
            </p:sp>
          </p:grpSp>
          <p:cxnSp>
            <p:nvCxnSpPr>
              <p:cNvPr id="53" name="直接连接符 52"/>
              <p:cNvCxnSpPr/>
              <p:nvPr/>
            </p:nvCxnSpPr>
            <p:spPr>
              <a:xfrm flipH="1">
                <a:off x="6525236" y="1853045"/>
                <a:ext cx="133770" cy="566707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-1" y="0"/>
            <a:ext cx="4739269" cy="6858000"/>
          </a:xfrm>
          <a:prstGeom prst="rect">
            <a:avLst/>
          </a:prstGeom>
          <a:solidFill>
            <a:srgbClr val="C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-1" y="0"/>
            <a:ext cx="4627757" cy="6858000"/>
          </a:xfrm>
          <a:prstGeom prst="rect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284605" y="1351915"/>
            <a:ext cx="2169795" cy="3713480"/>
            <a:chOff x="3279" y="1777"/>
            <a:chExt cx="3417" cy="5848"/>
          </a:xfrm>
        </p:grpSpPr>
        <p:sp>
          <p:nvSpPr>
            <p:cNvPr id="35" name="文本框 34"/>
            <p:cNvSpPr txBox="1"/>
            <p:nvPr/>
          </p:nvSpPr>
          <p:spPr>
            <a:xfrm>
              <a:off x="3279" y="1777"/>
              <a:ext cx="2153" cy="24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9600" dirty="0">
                  <a:solidFill>
                    <a:prstClr val="white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目</a:t>
              </a:r>
              <a:endParaRPr kumimoji="0" lang="zh-CN" altLang="en-US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4544" y="3656"/>
              <a:ext cx="2153" cy="24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9600" dirty="0">
                  <a:solidFill>
                    <a:prstClr val="white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录</a:t>
              </a:r>
              <a:endParaRPr kumimoji="0" lang="zh-CN" altLang="en-US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4065" y="3911"/>
              <a:ext cx="872" cy="371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2400" dirty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CONTENTS</a:t>
              </a:r>
              <a:endPara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0"/>
            <a:ext cx="12192001" cy="6858000"/>
            <a:chOff x="-107950" y="176971"/>
            <a:chExt cx="12192001" cy="685800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107950" y="176971"/>
              <a:ext cx="12192001" cy="6858000"/>
            </a:xfrm>
            <a:custGeom>
              <a:avLst/>
              <a:gdLst>
                <a:gd name="connsiteX0" fmla="*/ -364 w 9681606"/>
                <a:gd name="connsiteY0" fmla="*/ -76 h 5445903"/>
                <a:gd name="connsiteX1" fmla="*/ 9681243 w 9681606"/>
                <a:gd name="connsiteY1" fmla="*/ -76 h 5445903"/>
                <a:gd name="connsiteX2" fmla="*/ 9681243 w 9681606"/>
                <a:gd name="connsiteY2" fmla="*/ 5445827 h 5445903"/>
                <a:gd name="connsiteX3" fmla="*/ -364 w 9681606"/>
                <a:gd name="connsiteY3" fmla="*/ 5445827 h 5445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81606" h="5445903">
                  <a:moveTo>
                    <a:pt x="-364" y="-76"/>
                  </a:moveTo>
                  <a:lnTo>
                    <a:pt x="9681243" y="-76"/>
                  </a:lnTo>
                  <a:lnTo>
                    <a:pt x="9681243" y="5445827"/>
                  </a:lnTo>
                  <a:lnTo>
                    <a:pt x="-364" y="5445827"/>
                  </a:lnTo>
                  <a:close/>
                </a:path>
              </a:pathLst>
            </a:custGeom>
          </p:spPr>
        </p:pic>
        <p:sp>
          <p:nvSpPr>
            <p:cNvPr id="11" name="矩形 10"/>
            <p:cNvSpPr/>
            <p:nvPr/>
          </p:nvSpPr>
          <p:spPr>
            <a:xfrm>
              <a:off x="-107950" y="176971"/>
              <a:ext cx="12192001" cy="685800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210366" y="1581947"/>
            <a:ext cx="2287260" cy="2287260"/>
            <a:chOff x="9210366" y="1874047"/>
            <a:chExt cx="2287260" cy="2287260"/>
          </a:xfrm>
        </p:grpSpPr>
        <p:sp>
          <p:nvSpPr>
            <p:cNvPr id="4" name="弧形 3"/>
            <p:cNvSpPr/>
            <p:nvPr/>
          </p:nvSpPr>
          <p:spPr>
            <a:xfrm>
              <a:off x="9210366" y="1874047"/>
              <a:ext cx="2287260" cy="2287260"/>
            </a:xfrm>
            <a:prstGeom prst="arc">
              <a:avLst>
                <a:gd name="adj1" fmla="val 13040452"/>
                <a:gd name="adj2" fmla="val 2552868"/>
              </a:avLst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9934562" y="2636682"/>
              <a:ext cx="838200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9600">
                  <a:solidFill>
                    <a:prstClr val="white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</a:defRPr>
              </a:lvl1pPr>
            </a:lstStyle>
            <a:p>
              <a:pPr algn="r"/>
              <a:r>
                <a:rPr lang="en-US" altLang="zh-CN" sz="4800" dirty="0">
                  <a:solidFill>
                    <a:srgbClr val="9A0000"/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</a:rPr>
                <a:t>01</a:t>
              </a:r>
              <a:endParaRPr lang="en-US" altLang="zh-CN" sz="4800" dirty="0">
                <a:solidFill>
                  <a:srgbClr val="094C91"/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6542405" y="3491230"/>
            <a:ext cx="47015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9A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请在这里输入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9A0000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781165" y="4478020"/>
            <a:ext cx="42500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120" normalizeH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PLEASE ENTER A TITLE HERE</a:t>
            </a:r>
            <a:endParaRPr kumimoji="0" lang="en-US" altLang="zh-CN" sz="2000" b="0" i="0" u="none" strike="noStrike" kern="1200" cap="none" spc="120" normalizeH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-1" y="3198525"/>
            <a:ext cx="6542902" cy="1739590"/>
            <a:chOff x="-1" y="3174395"/>
            <a:chExt cx="6096001" cy="1739590"/>
          </a:xfrm>
        </p:grpSpPr>
        <p:sp>
          <p:nvSpPr>
            <p:cNvPr id="14" name="矩形 13"/>
            <p:cNvSpPr/>
            <p:nvPr>
              <p:custDataLst>
                <p:tags r:id="rId2"/>
              </p:custDataLst>
            </p:nvPr>
          </p:nvSpPr>
          <p:spPr>
            <a:xfrm>
              <a:off x="-1" y="3174395"/>
              <a:ext cx="6096001" cy="1739590"/>
            </a:xfrm>
            <a:prstGeom prst="rect">
              <a:avLst/>
            </a:prstGeom>
            <a:solidFill>
              <a:srgbClr val="C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3"/>
              </p:custDataLst>
            </p:nvPr>
          </p:nvSpPr>
          <p:spPr>
            <a:xfrm>
              <a:off x="0" y="3174395"/>
              <a:ext cx="5985712" cy="1739590"/>
            </a:xfrm>
            <a:prstGeom prst="rect">
              <a:avLst/>
            </a:prstGeom>
            <a:solidFill>
              <a:srgbClr val="9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/>
          <p:nvPr>
            <p:ph sz="quarter" idx="13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请在这里输入标题</a:t>
            </a:r>
            <a:endParaRPr lang="zh-CN" altLang="en-US"/>
          </a:p>
        </p:txBody>
      </p:sp>
      <p:sp>
        <p:nvSpPr>
          <p:cNvPr id="7" name="内容占位符 6"/>
          <p:cNvSpPr/>
          <p:nvPr>
            <p:ph sz="quarter" idx="14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PLEASE ENTER ATITLE HERE 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6510" y="-635"/>
            <a:ext cx="12192635" cy="6858635"/>
          </a:xfrm>
          <a:prstGeom prst="rect">
            <a:avLst/>
          </a:prstGeom>
        </p:spPr>
      </p:pic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-16510" y="0"/>
            <a:ext cx="12208510" cy="6858000"/>
          </a:xfrm>
          <a:prstGeom prst="rect">
            <a:avLst/>
          </a:prstGeom>
          <a:gradFill>
            <a:gsLst>
              <a:gs pos="54000">
                <a:srgbClr val="9A0000">
                  <a:alpha val="79000"/>
                </a:srgbClr>
              </a:gs>
              <a:gs pos="0">
                <a:srgbClr val="9A0000"/>
              </a:gs>
              <a:gs pos="100000">
                <a:srgbClr val="9A0000">
                  <a:alpha val="4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平行四边形 13"/>
          <p:cNvSpPr/>
          <p:nvPr/>
        </p:nvSpPr>
        <p:spPr>
          <a:xfrm>
            <a:off x="133350" y="13970"/>
            <a:ext cx="5962650" cy="6858000"/>
          </a:xfrm>
          <a:prstGeom prst="parallelogram">
            <a:avLst>
              <a:gd name="adj" fmla="val 37141"/>
            </a:avLst>
          </a:prstGeom>
          <a:gradFill flip="none" rotWithShape="1">
            <a:gsLst>
              <a:gs pos="0">
                <a:schemeClr val="bg1">
                  <a:alpha val="14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sym typeface="华文中宋" panose="020106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673725" y="2782193"/>
            <a:ext cx="5546725" cy="1322070"/>
          </a:xfrm>
          <a:prstGeom prst="rect">
            <a:avLst/>
          </a:prstGeom>
        </p:spPr>
        <p:txBody>
          <a:bodyPr wrap="square">
            <a:spAutoFit/>
          </a:bodyPr>
          <a:lstStyle>
            <a:lvl1pPr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marL="0" marR="0" lvl="0" indent="0" defTabSz="85598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8000" b="1" i="0" u="none" strike="noStrike" kern="1200" cap="none" spc="0" normalizeH="0" baseline="0" noProof="1">
                <a:ln>
                  <a:noFill/>
                </a:ln>
                <a:solidFill>
                  <a:srgbClr val="FFE0B3"/>
                </a:solidFill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微软雅黑" panose="020B0503020204020204" charset="-122"/>
                <a:sym typeface="华文中宋" panose="02010600040101010101" pitchFamily="2" charset="-122"/>
              </a:rPr>
              <a:t>Thank you </a:t>
            </a:r>
            <a:endParaRPr kumimoji="0" lang="zh-CN" altLang="en-US" sz="8000" b="1" i="0" u="none" strike="noStrike" kern="1200" cap="none" spc="0" normalizeH="0" baseline="0" noProof="1">
              <a:ln>
                <a:noFill/>
              </a:ln>
              <a:solidFill>
                <a:srgbClr val="FFE0B3"/>
              </a:solidFill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微软雅黑" panose="020B0503020204020204" charset="-122"/>
              <a:sym typeface="华文中宋" panose="0201060004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 flipV="1">
            <a:off x="5890260" y="4027805"/>
            <a:ext cx="5258435" cy="76200"/>
            <a:chOff x="856343" y="4281714"/>
            <a:chExt cx="6633028" cy="0"/>
          </a:xfrm>
        </p:grpSpPr>
        <p:cxnSp>
          <p:nvCxnSpPr>
            <p:cNvPr id="7" name="直接连接符 6"/>
            <p:cNvCxnSpPr/>
            <p:nvPr>
              <p:custDataLst>
                <p:tags r:id="rId3"/>
              </p:custDataLst>
            </p:nvPr>
          </p:nvCxnSpPr>
          <p:spPr>
            <a:xfrm>
              <a:off x="856343" y="4281714"/>
              <a:ext cx="632550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>
              <p:custDataLst>
                <p:tags r:id="rId4"/>
              </p:custDataLst>
            </p:nvPr>
          </p:nvCxnSpPr>
          <p:spPr>
            <a:xfrm>
              <a:off x="7283450" y="4281714"/>
              <a:ext cx="205921" cy="0"/>
            </a:xfrm>
            <a:prstGeom prst="line">
              <a:avLst/>
            </a:prstGeom>
            <a:ln w="31750" cap="rnd">
              <a:solidFill>
                <a:srgbClr val="FFE0B3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40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197090" y="4166235"/>
            <a:ext cx="2947035" cy="460375"/>
          </a:xfrm>
          <a:prstGeom prst="rect">
            <a:avLst/>
          </a:prstGeom>
          <a:noFill/>
          <a:ln w="3175">
            <a:noFill/>
          </a:ln>
        </p:spPr>
        <p:txBody>
          <a:bodyPr wrap="square">
            <a:spAutoFit/>
          </a:bodyPr>
          <a:lstStyle>
            <a:lvl1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defTabSz="854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defTabSz="854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defTabSz="854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defTabSz="854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marL="0" marR="0" lvl="0" indent="0" algn="ctr" defTabSz="8540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>
                <a:solidFill>
                  <a:schemeClr val="bg1"/>
                </a:solidFill>
                <a:latin typeface="方正行楷简体" panose="02010601030101010101" charset="-122"/>
                <a:ea typeface="方正行楷简体" panose="02010601030101010101" charset="-122"/>
                <a:cs typeface="方正行楷简体" panose="02010601030101010101" charset="-122"/>
                <a:sym typeface="Arial" panose="020B0604020202020204" pitchFamily="34" charset="0"/>
              </a:rPr>
              <a:t>明德济世</a:t>
            </a:r>
            <a:r>
              <a:rPr lang="en-US" altLang="zh-CN" sz="2400">
                <a:solidFill>
                  <a:schemeClr val="bg1"/>
                </a:solidFill>
                <a:latin typeface="方正行楷简体" panose="02010601030101010101" charset="-122"/>
                <a:ea typeface="方正行楷简体" panose="02010601030101010101" charset="-122"/>
                <a:cs typeface="方正行楷简体" panose="02010601030101010101" charset="-122"/>
                <a:sym typeface="Arial" panose="020B0604020202020204" pitchFamily="34" charset="0"/>
              </a:rPr>
              <a:t>  </a:t>
            </a:r>
            <a:r>
              <a:rPr lang="zh-CN" altLang="en-US" sz="2400" noProof="1">
                <a:solidFill>
                  <a:schemeClr val="bg1"/>
                </a:solidFill>
                <a:latin typeface="方正行楷简体" panose="02010601030101010101" charset="-122"/>
                <a:ea typeface="方正行楷简体" panose="02010601030101010101" charset="-122"/>
                <a:cs typeface="方正行楷简体" panose="02010601030101010101" charset="-122"/>
                <a:sym typeface="Arial" panose="020B0604020202020204" pitchFamily="34" charset="0"/>
              </a:rPr>
              <a:t>精术泽人</a:t>
            </a:r>
            <a:r>
              <a:rPr lang="en-US" altLang="zh-CN" sz="2400" noProof="1">
                <a:solidFill>
                  <a:schemeClr val="bg1"/>
                </a:solidFill>
                <a:latin typeface="方正行楷简体" panose="02010601030101010101" charset="-122"/>
                <a:ea typeface="方正行楷简体" panose="02010601030101010101" charset="-122"/>
                <a:cs typeface="方正行楷简体" panose="02010601030101010101" charset="-122"/>
                <a:sym typeface="Arial" panose="020B0604020202020204" pitchFamily="34" charset="0"/>
              </a:rPr>
              <a:t> </a:t>
            </a:r>
            <a:endParaRPr lang="zh-CN" altLang="en-US" sz="2400" noProof="1">
              <a:solidFill>
                <a:schemeClr val="bg1"/>
              </a:solidFill>
              <a:latin typeface="方正行楷简体" panose="02010601030101010101" charset="-122"/>
              <a:ea typeface="方正行楷简体" panose="02010601030101010101" charset="-122"/>
              <a:cs typeface="方正行楷简体" panose="02010601030101010101" charset="-122"/>
              <a:sym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3970"/>
            <a:ext cx="3718560" cy="8312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25565" y="744855"/>
            <a:ext cx="3718560" cy="83121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PP_MARK_KEY" val="21ac03ee-0b5b-40a5-8f5b-0faa1e61573e"/>
  <p:tag name="COMMONDATA" val="eyJoZGlkIjoiZWMzMGY4N2YyMDMzYjBhOWQ0YzhjNTAyYWNmMGY4MDcifQ=="/>
  <p:tag name="commondata" val="eyJoZGlkIjoiNDcyYTA2MzJiNjhmOGIxZjlkMWRhMWQ1MzhjMGIxZDgifQ=="/>
</p:tagLst>
</file>

<file path=ppt/theme/theme1.xml><?xml version="1.0" encoding="utf-8"?>
<a:theme xmlns:a="http://schemas.openxmlformats.org/drawingml/2006/main" name="1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ill Sans MT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238</Words>
  <Application>WPS 演示</Application>
  <PresentationFormat>宽屏</PresentationFormat>
  <Paragraphs>42</Paragraphs>
  <Slides>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</vt:i4>
      </vt:variant>
    </vt:vector>
  </HeadingPairs>
  <TitlesOfParts>
    <vt:vector size="26" baseType="lpstr">
      <vt:lpstr>Arial</vt:lpstr>
      <vt:lpstr>宋体</vt:lpstr>
      <vt:lpstr>Wingdings</vt:lpstr>
      <vt:lpstr>Calibri</vt:lpstr>
      <vt:lpstr>等线</vt:lpstr>
      <vt:lpstr>Calibri</vt:lpstr>
      <vt:lpstr>Calibri Light</vt:lpstr>
      <vt:lpstr>等线 Light</vt:lpstr>
      <vt:lpstr>华文中宋</vt:lpstr>
      <vt:lpstr>方正行楷简体</vt:lpstr>
      <vt:lpstr>微软雅黑</vt:lpstr>
      <vt:lpstr>思源黑体 CN Light</vt:lpstr>
      <vt:lpstr>黑体</vt:lpstr>
      <vt:lpstr>Times New Roman</vt:lpstr>
      <vt:lpstr>思源宋体 CN Medium</vt:lpstr>
      <vt:lpstr>思源宋体 CN Heavy</vt:lpstr>
      <vt:lpstr>思源宋体 CN SemiBold</vt:lpstr>
      <vt:lpstr>Arial Unicode MS</vt:lpstr>
      <vt:lpstr>Gill Sans MT</vt:lpstr>
      <vt:lpstr>1_Office 主题​​</vt:lpstr>
      <vt:lpstr>6_Office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李娜</cp:lastModifiedBy>
  <cp:revision>1102</cp:revision>
  <dcterms:created xsi:type="dcterms:W3CDTF">2020-06-09T15:12:00Z</dcterms:created>
  <dcterms:modified xsi:type="dcterms:W3CDTF">2024-09-14T09:36:08Z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2052-12.1.0.17857</vt:lpwstr>
  </property>
  <property fmtid="{D5CDD505-2E9C-101B-9397-08002B2CF9AE}" pid="3" name="KSOSaveFontToCloudKey">
    <vt:lpwstr>433353530_cloud</vt:lpwstr>
  </property>
  <property fmtid="{D5CDD505-2E9C-101B-9397-08002B2CF9AE}" pid="4" name="ICV">
    <vt:lpwstr>002064B9F8E44AFDB691E9BF541B138C_12</vt:lpwstr>
  </property>
</Properties>
</file>