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11"/>
  </p:handoutMasterIdLst>
  <p:sldIdLst>
    <p:sldId id="3455" r:id="rId4"/>
    <p:sldId id="3456" r:id="rId6"/>
    <p:sldId id="4640" r:id="rId7"/>
    <p:sldId id="4696" r:id="rId8"/>
    <p:sldId id="4698" r:id="rId9"/>
    <p:sldId id="4641" r:id="rId10"/>
  </p:sldIdLst>
  <p:sldSz cx="12192000" cy="6858000"/>
  <p:notesSz cx="9144000" cy="6858000"/>
  <p:custDataLst>
    <p:tags r:id="rId1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11" userDrawn="1">
          <p15:clr>
            <a:srgbClr val="A4A3A4"/>
          </p15:clr>
        </p15:guide>
        <p15:guide id="4" pos="548" userDrawn="1">
          <p15:clr>
            <a:srgbClr val="A4A3A4"/>
          </p15:clr>
        </p15:guide>
        <p15:guide id="6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" lastIdx="1" clrIdx="0"/>
  <p:cmAuthor id="2" name="作者" initials="作" lastIdx="0" clrIdx="1"/>
  <p:cmAuthor id="3" name="1201-1" initials="1" lastIdx="1" clrIdx="2"/>
  <p:cmAuthor id="4" name="245255794@qq.com" initials="2" lastIdx="8" clrIdx="3"/>
  <p:cmAuthor id="5" name="王欢" initials="王" lastIdx="1" clrIdx="4"/>
  <p:cmAuthor id="6" name="Administrator" initials="A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5B9C"/>
    <a:srgbClr val="094C91"/>
    <a:srgbClr val="0765B4"/>
    <a:srgbClr val="065DA0"/>
    <a:srgbClr val="0764B3"/>
    <a:srgbClr val="086FC6"/>
    <a:srgbClr val="0062A6"/>
    <a:srgbClr val="0973D5"/>
    <a:srgbClr val="9A0000"/>
    <a:srgbClr val="A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 autoAdjust="0"/>
    <p:restoredTop sz="89252" autoAdjust="0"/>
  </p:normalViewPr>
  <p:slideViewPr>
    <p:cSldViewPr snapToGrid="0" showGuides="1">
      <p:cViewPr varScale="1">
        <p:scale>
          <a:sx n="60" d="100"/>
          <a:sy n="60" d="100"/>
        </p:scale>
        <p:origin x="748" y="40"/>
      </p:cViewPr>
      <p:guideLst>
        <p:guide orient="horz" pos="711"/>
        <p:guide pos="548"/>
        <p:guide pos="724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6" d="100"/>
          <a:sy n="116" d="100"/>
        </p:scale>
        <p:origin x="2382" y="9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32B6FF-C377-4532-B932-647BC658E0F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6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FA240F1-47A0-4071-AB19-58D3E55DDAE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3300413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en-US" sz="1200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en-US" sz="1200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effectLst/>
                <a:sym typeface="+mn-ea"/>
              </a:rPr>
              <a:t>学院将坚持“高水平办学、高品质培养、高质量发展 ”，努力建成中医药学科特色鲜明、优势突出、教研医产协同、全国知名的应用型高等中医药院校。</a:t>
            </a:r>
            <a:r>
              <a:rPr lang="zh-CN" altLang="zh-CN" dirty="0">
                <a:effectLst/>
                <a:sym typeface="+mn-ea"/>
              </a:rPr>
              <a:t>谢谢。</a:t>
            </a:r>
            <a:endParaRPr lang="zh-CN" altLang="zh-CN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dirty="0">
                <a:latin typeface="等线" panose="02010600030101010101" pitchFamily="2" charset="-122"/>
              </a:rPr>
            </a:fld>
            <a:endParaRPr lang="zh-CN" altLang="en-US" dirty="0">
              <a:latin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1" Type="http://schemas.openxmlformats.org/officeDocument/2006/relationships/image" Target="../media/image3.png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-16510" y="14100"/>
            <a:ext cx="12208510" cy="6858000"/>
            <a:chOff x="-16510" y="0"/>
            <a:chExt cx="12208510" cy="6858000"/>
          </a:xfrm>
        </p:grpSpPr>
        <p:sp>
          <p:nvSpPr>
            <p:cNvPr id="2" name="矩形 1"/>
            <p:cNvSpPr/>
            <p:nvPr>
              <p:custDataLst>
                <p:tags r:id="rId3"/>
              </p:custDataLst>
            </p:nvPr>
          </p:nvSpPr>
          <p:spPr>
            <a:xfrm>
              <a:off x="-16510" y="0"/>
              <a:ext cx="12208510" cy="6858000"/>
            </a:xfrm>
            <a:prstGeom prst="rect">
              <a:avLst/>
            </a:prstGeom>
            <a:solidFill>
              <a:srgbClr val="094C91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  <p:sp>
          <p:nvSpPr>
            <p:cNvPr id="3" name="平行四边形 2"/>
            <p:cNvSpPr/>
            <p:nvPr>
              <p:custDataLst>
                <p:tags r:id="rId4"/>
              </p:custDataLst>
            </p:nvPr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flipV="1">
            <a:off x="1192530" y="3895090"/>
            <a:ext cx="10139045" cy="76200"/>
            <a:chOff x="856343" y="4281714"/>
            <a:chExt cx="6633028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7620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4573905" y="4101465"/>
            <a:ext cx="3042920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6510" y="-635"/>
            <a:ext cx="3513455" cy="7899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9BA1D5-DB1D-4835-AE18-9B8CC208B30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137514"/>
            <a:ext cx="11653024" cy="6699585"/>
            <a:chOff x="0" y="137514"/>
            <a:chExt cx="11653024" cy="669958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254835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0" y="137514"/>
              <a:ext cx="466288" cy="448074"/>
              <a:chOff x="0" y="148266"/>
              <a:chExt cx="574044" cy="55162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148266"/>
                <a:ext cx="367748" cy="367748"/>
              </a:xfrm>
              <a:prstGeom prst="rect">
                <a:avLst/>
              </a:prstGeom>
              <a:gradFill>
                <a:gsLst>
                  <a:gs pos="3000">
                    <a:srgbClr val="007BD3"/>
                  </a:gs>
                  <a:gs pos="49000">
                    <a:srgbClr val="034373"/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6296" y="332140"/>
                <a:ext cx="367748" cy="367748"/>
              </a:xfrm>
              <a:prstGeom prst="rect">
                <a:avLst/>
              </a:prstGeom>
              <a:gradFill>
                <a:gsLst>
                  <a:gs pos="3000">
                    <a:srgbClr val="007BD3"/>
                  </a:gs>
                  <a:gs pos="49000">
                    <a:srgbClr val="034373"/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 userDrawn="1"/>
        </p:nvGrpSpPr>
        <p:grpSpPr>
          <a:xfrm>
            <a:off x="229992" y="6687572"/>
            <a:ext cx="11732016" cy="60260"/>
            <a:chOff x="298717" y="6678046"/>
            <a:chExt cx="11732016" cy="6026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13" name="直接连接符 12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菱形 13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菱形 14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18" name="直接连接符 17"/>
              <p:cNvCxnSpPr/>
              <p:nvPr userDrawn="1"/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菱形 18"/>
              <p:cNvSpPr/>
              <p:nvPr userDrawn="1"/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菱形 19"/>
              <p:cNvSpPr/>
              <p:nvPr userDrawn="1"/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内容占位符 22"/>
          <p:cNvSpPr>
            <a:spLocks noGrp="1"/>
          </p:cNvSpPr>
          <p:nvPr>
            <p:ph sz="quarter" idx="13" hasCustomPrompt="1"/>
          </p:nvPr>
        </p:nvSpPr>
        <p:spPr>
          <a:xfrm>
            <a:off x="869793" y="84531"/>
            <a:ext cx="4992622" cy="475933"/>
          </a:xfrm>
        </p:spPr>
        <p:txBody>
          <a:bodyPr/>
          <a:lstStyle>
            <a:lvl1pPr marL="0" indent="0">
              <a:buNone/>
              <a:defRPr sz="2800" b="1">
                <a:solidFill>
                  <a:srgbClr val="094C91"/>
                </a:solidFill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24" name="内容占位符 22"/>
          <p:cNvSpPr>
            <a:spLocks noGrp="1"/>
          </p:cNvSpPr>
          <p:nvPr>
            <p:ph sz="quarter" idx="14" hasCustomPrompt="1"/>
          </p:nvPr>
        </p:nvSpPr>
        <p:spPr>
          <a:xfrm>
            <a:off x="869793" y="472643"/>
            <a:ext cx="4992622" cy="475933"/>
          </a:xfrm>
        </p:spPr>
        <p:txBody>
          <a:bodyPr/>
          <a:lstStyle>
            <a:lvl1pPr marL="0" indent="0">
              <a:buNone/>
              <a:defRPr sz="1100" b="1">
                <a:solidFill>
                  <a:srgbClr val="094C9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grpSp>
        <p:nvGrpSpPr>
          <p:cNvPr id="28" name="组合 27"/>
          <p:cNvGrpSpPr/>
          <p:nvPr userDrawn="1"/>
        </p:nvGrpSpPr>
        <p:grpSpPr>
          <a:xfrm>
            <a:off x="-1" y="699632"/>
            <a:ext cx="12192001" cy="6158367"/>
            <a:chOff x="-1" y="699632"/>
            <a:chExt cx="12192001" cy="6158367"/>
          </a:xfrm>
        </p:grpSpPr>
        <p:cxnSp>
          <p:nvCxnSpPr>
            <p:cNvPr id="29" name="直接连接符 28"/>
            <p:cNvCxnSpPr/>
            <p:nvPr>
              <p:custDataLst>
                <p:tags r:id="rId2"/>
              </p:custDataLst>
            </p:nvPr>
          </p:nvCxnSpPr>
          <p:spPr>
            <a:xfrm>
              <a:off x="869793" y="699632"/>
              <a:ext cx="1078323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>
              <p:custDataLst>
                <p:tags r:id="rId3"/>
              </p:custDataLst>
            </p:nvPr>
          </p:nvSpPr>
          <p:spPr>
            <a:xfrm>
              <a:off x="-1" y="6576101"/>
              <a:ext cx="12192001" cy="281898"/>
            </a:xfrm>
            <a:prstGeom prst="rect">
              <a:avLst/>
            </a:prstGeom>
            <a:solidFill>
              <a:srgbClr val="003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4"/>
              </p:custDataLst>
            </p:nvPr>
          </p:nvSpPr>
          <p:spPr>
            <a:xfrm>
              <a:off x="5254835" y="6606267"/>
              <a:ext cx="168232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dist"/>
              <a:r>
                <a:rPr lang="zh-CN" altLang="en-US" sz="9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明德济世  精术泽人</a:t>
              </a:r>
              <a:endParaRPr lang="zh-CN" altLang="en-US" sz="9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 userDrawn="1"/>
        </p:nvGrpSpPr>
        <p:grpSpPr>
          <a:xfrm>
            <a:off x="233167" y="6690747"/>
            <a:ext cx="11732016" cy="60260"/>
            <a:chOff x="298717" y="6678046"/>
            <a:chExt cx="11732016" cy="60260"/>
          </a:xfrm>
        </p:grpSpPr>
        <p:grpSp>
          <p:nvGrpSpPr>
            <p:cNvPr id="33" name="组合 32"/>
            <p:cNvGrpSpPr/>
            <p:nvPr userDrawn="1"/>
          </p:nvGrpSpPr>
          <p:grpSpPr>
            <a:xfrm>
              <a:off x="298717" y="6678046"/>
              <a:ext cx="4967257" cy="60260"/>
              <a:chOff x="298717" y="6696076"/>
              <a:chExt cx="4967257" cy="60260"/>
            </a:xfrm>
          </p:grpSpPr>
          <p:cxnSp>
            <p:nvCxnSpPr>
              <p:cNvPr id="34" name="直接连接符 33"/>
              <p:cNvCxnSpPr/>
              <p:nvPr userDrawn="1">
                <p:custDataLst>
                  <p:tags r:id="rId5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菱形 34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 userDrawn="1"/>
          </p:nvGrpSpPr>
          <p:grpSpPr>
            <a:xfrm flipH="1">
              <a:off x="7063476" y="6678046"/>
              <a:ext cx="4967257" cy="60260"/>
              <a:chOff x="298717" y="6696076"/>
              <a:chExt cx="4967257" cy="60260"/>
            </a:xfrm>
          </p:grpSpPr>
          <p:cxnSp>
            <p:nvCxnSpPr>
              <p:cNvPr id="38" name="直接连接符 37"/>
              <p:cNvCxnSpPr/>
              <p:nvPr userDrawn="1">
                <p:custDataLst>
                  <p:tags r:id="rId8"/>
                </p:custDataLst>
              </p:nvPr>
            </p:nvCxnSpPr>
            <p:spPr>
              <a:xfrm>
                <a:off x="298717" y="6726205"/>
                <a:ext cx="4666983" cy="0"/>
              </a:xfrm>
              <a:prstGeom prst="line">
                <a:avLst/>
              </a:prstGeom>
              <a:ln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bg1">
                        <a:alpha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菱形 38"/>
              <p:cNvSpPr/>
              <p:nvPr userDrawn="1">
                <p:custDataLst>
                  <p:tags r:id="rId9"/>
                </p:custDataLst>
              </p:nvPr>
            </p:nvSpPr>
            <p:spPr>
              <a:xfrm>
                <a:off x="5068260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0" name="菱形 39"/>
              <p:cNvSpPr/>
              <p:nvPr userDrawn="1">
                <p:custDataLst>
                  <p:tags r:id="rId10"/>
                </p:custDataLst>
              </p:nvPr>
            </p:nvSpPr>
            <p:spPr>
              <a:xfrm>
                <a:off x="5205712" y="6696076"/>
                <a:ext cx="60262" cy="60260"/>
              </a:xfrm>
              <a:prstGeom prst="diamond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4115" y="24130"/>
            <a:ext cx="2988945" cy="6667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6F9AF1-460D-4F57-BA42-B3C2807F1A78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二级</a:t>
            </a:r>
            <a:endParaRPr lang="zh-CN" altLang="en-US" dirty="0"/>
          </a:p>
          <a:p>
            <a:pPr lvl="2" indent="-228600"/>
            <a:r>
              <a:rPr lang="zh-CN" altLang="en-US" dirty="0"/>
              <a:t>三级</a:t>
            </a:r>
            <a:endParaRPr lang="zh-CN" altLang="en-US" dirty="0"/>
          </a:p>
          <a:p>
            <a:pPr lvl="3" indent="-228600"/>
            <a:r>
              <a:rPr lang="zh-CN" altLang="en-US" dirty="0"/>
              <a:t>四级</a:t>
            </a:r>
            <a:endParaRPr lang="zh-CN" altLang="en-US" dirty="0"/>
          </a:p>
          <a:p>
            <a:pPr lvl="4" indent="-228600"/>
            <a:r>
              <a:rPr lang="zh-CN" altLang="en-US" dirty="0"/>
              <a:t>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5B5152-5C80-4898-986C-01E7C24CAF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Calibri" panose="020F0502020204030204"/>
                <a:ea typeface="等线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2413693"/>
            <a:ext cx="12192635" cy="92202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重庆中医药学院</a:t>
            </a:r>
            <a:r>
              <a:rPr lang="en-US" altLang="zh-CN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PPT</a:t>
            </a:r>
            <a:r>
              <a:rPr lang="zh-CN" altLang="en-US" sz="5400" b="1" noProof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</a:rPr>
              <a:t>模板</a:t>
            </a:r>
            <a:endParaRPr lang="zh-CN" altLang="en-US" sz="5400" b="1" noProof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635" y="3490555"/>
            <a:ext cx="12192635" cy="39878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rgbClr val="FFE0B3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CHONGQING UNIVERSITY OF  CHINESE MEDICINE </a:t>
            </a:r>
            <a:endParaRPr lang="en-US" sz="2000" b="1" noProof="1">
              <a:solidFill>
                <a:srgbClr val="FFE0B3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39" name="矩形 38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-1" y="0"/>
            <a:ext cx="4739269" cy="6858000"/>
          </a:xfrm>
          <a:prstGeom prst="rect">
            <a:avLst/>
          </a:prstGeom>
          <a:solidFill>
            <a:srgbClr val="065B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0"/>
            <a:ext cx="4627757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91903" y="1128409"/>
            <a:ext cx="1366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目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094992" y="2321569"/>
            <a:ext cx="1366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录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790805" y="2483768"/>
            <a:ext cx="553998" cy="23583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112137" y="1614257"/>
            <a:ext cx="4733663" cy="3628118"/>
            <a:chOff x="5908937" y="1560439"/>
            <a:chExt cx="4733663" cy="3628118"/>
          </a:xfrm>
        </p:grpSpPr>
        <p:grpSp>
          <p:nvGrpSpPr>
            <p:cNvPr id="43" name="组合 42"/>
            <p:cNvGrpSpPr/>
            <p:nvPr/>
          </p:nvGrpSpPr>
          <p:grpSpPr>
            <a:xfrm>
              <a:off x="5908937" y="1560439"/>
              <a:ext cx="4047604" cy="889000"/>
              <a:chOff x="5647453" y="1674734"/>
              <a:chExt cx="4047604" cy="8890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01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858512" y="1674734"/>
                <a:ext cx="2836545" cy="889000"/>
                <a:chOff x="6858512" y="1674734"/>
                <a:chExt cx="2836545" cy="88900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en-US" altLang="zh-CN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6858512" y="2259569"/>
                  <a:ext cx="2836545" cy="304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/>
            <p:cNvGrpSpPr/>
            <p:nvPr/>
          </p:nvGrpSpPr>
          <p:grpSpPr>
            <a:xfrm>
              <a:off x="5908937" y="2913518"/>
              <a:ext cx="4733663" cy="921277"/>
              <a:chOff x="5647453" y="1674734"/>
              <a:chExt cx="4733663" cy="92127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02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858512" y="1674734"/>
                <a:ext cx="3522604" cy="921277"/>
                <a:chOff x="6858512" y="1674734"/>
                <a:chExt cx="3522604" cy="921277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  <a:sym typeface="+mn-ea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>
                  <a:off x="6858512" y="2259509"/>
                  <a:ext cx="3522604" cy="336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47" name="直接连接符 46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5908937" y="4266597"/>
              <a:ext cx="4225663" cy="921960"/>
              <a:chOff x="5647453" y="1674734"/>
              <a:chExt cx="4225663" cy="92196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5647453" y="1782455"/>
                <a:ext cx="10292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思源宋体 CN Medium" panose="02020500000000000000" pitchFamily="18" charset="-122"/>
                    <a:ea typeface="思源宋体 CN Medium" panose="02020500000000000000" pitchFamily="18" charset="-122"/>
                  </a:rPr>
                  <a:t>03</a:t>
                </a:r>
                <a:endParaRPr lang="zh-CN" altLang="en-US" sz="4000" dirty="0">
                  <a:latin typeface="思源宋体 CN Medium" panose="02020500000000000000" pitchFamily="18" charset="-122"/>
                  <a:ea typeface="思源宋体 CN Medium" panose="02020500000000000000" pitchFamily="18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6858512" y="1674734"/>
                <a:ext cx="3014604" cy="921960"/>
                <a:chOff x="6858512" y="1674734"/>
                <a:chExt cx="3014604" cy="921960"/>
              </a:xfrm>
            </p:grpSpPr>
            <p:sp>
              <p:nvSpPr>
                <p:cNvPr id="54" name="文本框 53"/>
                <p:cNvSpPr txBox="1"/>
                <p:nvPr/>
              </p:nvSpPr>
              <p:spPr>
                <a:xfrm>
                  <a:off x="6858512" y="1674734"/>
                  <a:ext cx="2835922" cy="5835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3200" dirty="0"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课程标题</a:t>
                  </a:r>
                  <a:endParaRPr lang="zh-CN" altLang="en-US" sz="3200" dirty="0"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55" name="文本框 54"/>
                <p:cNvSpPr txBox="1"/>
                <p:nvPr/>
              </p:nvSpPr>
              <p:spPr>
                <a:xfrm>
                  <a:off x="6858512" y="2259509"/>
                  <a:ext cx="3014604" cy="3371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solidFill>
                        <a:schemeClr val="bg1">
                          <a:lumMod val="65000"/>
                        </a:schemeClr>
                      </a:soli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  <a:sym typeface="+mn-ea"/>
                    </a:rPr>
                    <a:t>THE TITLE OF THE COURSE</a:t>
                  </a:r>
                  <a:endPara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endParaRPr>
                </a:p>
              </p:txBody>
            </p:sp>
          </p:grpSp>
          <p:cxnSp>
            <p:nvCxnSpPr>
              <p:cNvPr id="53" name="直接连接符 52"/>
              <p:cNvCxnSpPr/>
              <p:nvPr/>
            </p:nvCxnSpPr>
            <p:spPr>
              <a:xfrm flipH="1">
                <a:off x="6525236" y="1853045"/>
                <a:ext cx="133770" cy="566707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1" cy="6858000"/>
            <a:chOff x="-107950" y="176971"/>
            <a:chExt cx="12192001" cy="6858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07950" y="176971"/>
              <a:ext cx="12192001" cy="6858000"/>
            </a:xfrm>
            <a:custGeom>
              <a:avLst/>
              <a:gdLst>
                <a:gd name="connsiteX0" fmla="*/ -364 w 9681606"/>
                <a:gd name="connsiteY0" fmla="*/ -76 h 5445903"/>
                <a:gd name="connsiteX1" fmla="*/ 9681243 w 9681606"/>
                <a:gd name="connsiteY1" fmla="*/ -76 h 5445903"/>
                <a:gd name="connsiteX2" fmla="*/ 9681243 w 9681606"/>
                <a:gd name="connsiteY2" fmla="*/ 5445827 h 5445903"/>
                <a:gd name="connsiteX3" fmla="*/ -364 w 9681606"/>
                <a:gd name="connsiteY3" fmla="*/ 5445827 h 54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606" h="5445903">
                  <a:moveTo>
                    <a:pt x="-364" y="-76"/>
                  </a:moveTo>
                  <a:lnTo>
                    <a:pt x="9681243" y="-76"/>
                  </a:lnTo>
                  <a:lnTo>
                    <a:pt x="9681243" y="5445827"/>
                  </a:lnTo>
                  <a:lnTo>
                    <a:pt x="-364" y="544582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-107950" y="176971"/>
              <a:ext cx="12192001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3174365"/>
            <a:ext cx="6543040" cy="1739900"/>
            <a:chOff x="-1" y="3169950"/>
            <a:chExt cx="6096001" cy="1744035"/>
          </a:xfrm>
        </p:grpSpPr>
        <p:sp>
          <p:nvSpPr>
            <p:cNvPr id="2" name="矩形 1"/>
            <p:cNvSpPr/>
            <p:nvPr/>
          </p:nvSpPr>
          <p:spPr>
            <a:xfrm>
              <a:off x="-1" y="3174395"/>
              <a:ext cx="6096001" cy="1739590"/>
            </a:xfrm>
            <a:prstGeom prst="rect">
              <a:avLst/>
            </a:prstGeom>
            <a:solidFill>
              <a:srgbClr val="065D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874" y="3169950"/>
              <a:ext cx="5985712" cy="173959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10366" y="1581947"/>
            <a:ext cx="2287260" cy="2287260"/>
            <a:chOff x="9210366" y="1874047"/>
            <a:chExt cx="2287260" cy="2287260"/>
          </a:xfrm>
        </p:grpSpPr>
        <p:sp>
          <p:nvSpPr>
            <p:cNvPr id="4" name="弧形 3"/>
            <p:cNvSpPr/>
            <p:nvPr/>
          </p:nvSpPr>
          <p:spPr>
            <a:xfrm>
              <a:off x="9210366" y="1874047"/>
              <a:ext cx="2287260" cy="2287260"/>
            </a:xfrm>
            <a:prstGeom prst="arc">
              <a:avLst>
                <a:gd name="adj1" fmla="val 13040452"/>
                <a:gd name="adj2" fmla="val 2552868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934562" y="2636682"/>
              <a:ext cx="838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9600">
                  <a:solidFill>
                    <a:prstClr val="white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pPr algn="r"/>
              <a:r>
                <a:rPr lang="en-US" altLang="zh-CN" sz="4800" dirty="0">
                  <a:solidFill>
                    <a:srgbClr val="094C91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01</a:t>
              </a:r>
              <a:endParaRPr lang="en-US" altLang="zh-CN" sz="4800" dirty="0">
                <a:solidFill>
                  <a:srgbClr val="094C91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542405" y="3491230"/>
            <a:ext cx="47015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请在这里输入标题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165" y="4478020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2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PLEASE ENTER A TITLE HERE</a:t>
            </a:r>
            <a:endParaRPr kumimoji="0" lang="en-US" altLang="zh-CN" sz="2000" b="0" i="0" u="none" strike="noStrike" kern="1200" cap="none" spc="120" normalizeH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内容占位符 15"/>
          <p:cNvSpPr/>
          <p:nvPr>
            <p:ph sz="quarter" idx="13"/>
          </p:nvPr>
        </p:nvSpPr>
        <p:spPr/>
        <p:txBody>
          <a:bodyPr/>
          <a:p>
            <a:r>
              <a:rPr lang="zh-CN" altLang="en-US"/>
              <a:t>请在这里输入标题</a:t>
            </a:r>
            <a:endParaRPr lang="zh-CN" altLang="en-US"/>
          </a:p>
        </p:txBody>
      </p:sp>
      <p:sp>
        <p:nvSpPr>
          <p:cNvPr id="17" name="内容占位符 16"/>
          <p:cNvSpPr/>
          <p:nvPr>
            <p:ph sz="quarter" idx="14"/>
          </p:nvPr>
        </p:nvSpPr>
        <p:spPr/>
        <p:txBody>
          <a:bodyPr/>
          <a:p>
            <a:r>
              <a:rPr lang="en-US" altLang="zh-CN"/>
              <a:t>PLEASE ENTER ATITLE HERE 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4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6510" y="-635"/>
            <a:ext cx="12192635" cy="685863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6510" y="14100"/>
            <a:ext cx="12208510" cy="6858000"/>
            <a:chOff x="-16510" y="0"/>
            <a:chExt cx="12208510" cy="6858000"/>
          </a:xfrm>
        </p:grpSpPr>
        <p:sp>
          <p:nvSpPr>
            <p:cNvPr id="13" name="矩形 12"/>
            <p:cNvSpPr/>
            <p:nvPr/>
          </p:nvSpPr>
          <p:spPr>
            <a:xfrm>
              <a:off x="-16510" y="0"/>
              <a:ext cx="12208510" cy="6858000"/>
            </a:xfrm>
            <a:prstGeom prst="rect">
              <a:avLst/>
            </a:prstGeom>
            <a:solidFill>
              <a:srgbClr val="094C91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33350" y="0"/>
              <a:ext cx="5962650" cy="6858000"/>
            </a:xfrm>
            <a:prstGeom prst="parallelogram">
              <a:avLst>
                <a:gd name="adj" fmla="val 37141"/>
              </a:avLst>
            </a:prstGeom>
            <a:gradFill flip="none" rotWithShape="1">
              <a:gsLst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sym typeface="华文中宋" panose="0201060004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673725" y="2782193"/>
            <a:ext cx="5546725" cy="1322070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 defTabSz="8559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8559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defTabSz="8559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1">
                <a:ln>
                  <a:noFill/>
                </a:ln>
                <a:solidFill>
                  <a:srgbClr val="FFE0B3"/>
                </a:solidFill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微软雅黑" panose="020B0503020204020204" charset="-122"/>
                <a:sym typeface="华文中宋" panose="02010600040101010101" pitchFamily="2" charset="-122"/>
              </a:rPr>
              <a:t>Thank you </a:t>
            </a:r>
            <a:endParaRPr kumimoji="0" lang="zh-CN" altLang="en-US" sz="8000" b="1" i="0" u="none" strike="noStrike" kern="1200" cap="none" spc="0" normalizeH="0" baseline="0" noProof="1">
              <a:ln>
                <a:noFill/>
              </a:ln>
              <a:solidFill>
                <a:srgbClr val="FFE0B3"/>
              </a:solidFill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微软雅黑" panose="020B0503020204020204" charset="-122"/>
              <a:sym typeface="华文中宋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flipV="1">
            <a:off x="5890260" y="4027805"/>
            <a:ext cx="5258435" cy="76200"/>
            <a:chOff x="856343" y="4281714"/>
            <a:chExt cx="6633028" cy="0"/>
          </a:xfrm>
        </p:grpSpPr>
        <p:cxnSp>
          <p:nvCxnSpPr>
            <p:cNvPr id="7" name="直接连接符 6"/>
            <p:cNvCxnSpPr/>
            <p:nvPr>
              <p:custDataLst>
                <p:tags r:id="rId2"/>
              </p:custDataLst>
            </p:nvPr>
          </p:nvCxnSpPr>
          <p:spPr>
            <a:xfrm>
              <a:off x="856343" y="4281714"/>
              <a:ext cx="63255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3"/>
              </p:custDataLst>
            </p:nvPr>
          </p:nvCxnSpPr>
          <p:spPr>
            <a:xfrm>
              <a:off x="7283450" y="4281714"/>
              <a:ext cx="205921" cy="0"/>
            </a:xfrm>
            <a:prstGeom prst="line">
              <a:avLst/>
            </a:prstGeom>
            <a:ln w="31750" cap="rnd">
              <a:solidFill>
                <a:srgbClr val="FFE0B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4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97090" y="4166235"/>
            <a:ext cx="2990215" cy="4603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>
            <a:lvl1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defTabSz="854075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defTabSz="854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marL="0" marR="0" lvl="0" indent="0" algn="ctr" defTabSz="854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明德济世</a:t>
            </a:r>
            <a:r>
              <a:rPr lang="en-US" altLang="zh-CN" sz="2400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 </a:t>
            </a:r>
            <a:r>
              <a:rPr lang="zh-CN" altLang="en-US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精术泽人</a:t>
            </a:r>
            <a:r>
              <a:rPr lang="en-US" altLang="zh-CN" sz="2400" noProof="1">
                <a:solidFill>
                  <a:schemeClr val="bg1"/>
                </a:solidFill>
                <a:latin typeface="方正行楷简体" panose="02010601030101010101" charset="-122"/>
                <a:ea typeface="方正行楷简体" panose="02010601030101010101" charset="-122"/>
                <a:cs typeface="方正行楷简体" panose="02010601030101010101" charset="-122"/>
                <a:sym typeface="Arial" panose="020B0604020202020204" pitchFamily="34" charset="0"/>
              </a:rPr>
              <a:t> </a:t>
            </a:r>
            <a:endParaRPr lang="zh-CN" altLang="en-US" sz="2400" noProof="1">
              <a:solidFill>
                <a:schemeClr val="bg1"/>
              </a:solidFill>
              <a:latin typeface="方正行楷简体" panose="02010601030101010101" charset="-122"/>
              <a:ea typeface="方正行楷简体" panose="02010601030101010101" charset="-122"/>
              <a:cs typeface="方正行楷简体" panose="02010601030101010101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970"/>
            <a:ext cx="3389630" cy="7575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PP_MARK_KEY" val="21ac03ee-0b5b-40a5-8f5b-0faa1e61573e"/>
  <p:tag name="COMMONDATA" val="eyJoZGlkIjoiZWMzMGY4N2YyMDMzYjBhOWQ0YzhjNTAyYWNmMGY4MDcifQ=="/>
  <p:tag name="commondata" val="eyJoZGlkIjoiNDcyYTA2MzJiNjhmOGIxZjlkMWRhMWQ1MzhjMGIxZDgifQ==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WPS 演示</Application>
  <PresentationFormat>宽屏</PresentationFormat>
  <Paragraphs>42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等线</vt:lpstr>
      <vt:lpstr>Calibri</vt:lpstr>
      <vt:lpstr>Calibri Light</vt:lpstr>
      <vt:lpstr>等线 Light</vt:lpstr>
      <vt:lpstr>华文中宋</vt:lpstr>
      <vt:lpstr>方正行楷简体</vt:lpstr>
      <vt:lpstr>微软雅黑</vt:lpstr>
      <vt:lpstr>思源黑体 CN Light</vt:lpstr>
      <vt:lpstr>黑体</vt:lpstr>
      <vt:lpstr>Times New Roman</vt:lpstr>
      <vt:lpstr>思源宋体 CN Medium</vt:lpstr>
      <vt:lpstr>思源宋体 CN Heavy</vt:lpstr>
      <vt:lpstr>思源宋体 CN SemiBold</vt:lpstr>
      <vt:lpstr>Arial Unicode MS</vt:lpstr>
      <vt:lpstr>Gill Sans MT</vt:lpstr>
      <vt:lpstr>1_Office 主题​​</vt:lpstr>
      <vt:lpstr>6_Office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李娜</cp:lastModifiedBy>
  <cp:revision>1102</cp:revision>
  <dcterms:created xsi:type="dcterms:W3CDTF">2020-06-09T15:12:00Z</dcterms:created>
  <dcterms:modified xsi:type="dcterms:W3CDTF">2024-09-14T09:24:10Z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KSOSaveFontToCloudKey">
    <vt:lpwstr>433353530_cloud</vt:lpwstr>
  </property>
  <property fmtid="{D5CDD505-2E9C-101B-9397-08002B2CF9AE}" pid="4" name="ICV">
    <vt:lpwstr>8860B1AA64484F6C93EC493FD2907372_13</vt:lpwstr>
  </property>
</Properties>
</file>